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C1D"/>
    <a:srgbClr val="006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4"/>
  </p:normalViewPr>
  <p:slideViewPr>
    <p:cSldViewPr snapToGrid="0" snapToObjects="1">
      <p:cViewPr>
        <p:scale>
          <a:sx n="74" d="100"/>
          <a:sy n="74" d="100"/>
        </p:scale>
        <p:origin x="27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91EED-02AE-D544-8956-89B4BB473888}" type="doc">
      <dgm:prSet loTypeId="urn:microsoft.com/office/officeart/2005/8/layout/bProcess4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06C41A-AB7E-4A49-BA35-1E85BAB2E547}">
      <dgm:prSet phldrT="[Text]" custT="1"/>
      <dgm:spPr/>
      <dgm:t>
        <a:bodyPr/>
        <a:lstStyle/>
        <a:p>
          <a:r>
            <a:rPr lang="en-US" sz="2000" b="1" dirty="0"/>
            <a:t>Build Training Docker Image</a:t>
          </a:r>
        </a:p>
      </dgm:t>
    </dgm:pt>
    <dgm:pt modelId="{09BF0725-4745-DD45-B1AD-1F769D3EF865}" type="parTrans" cxnId="{84048313-36AE-754B-86CA-32360D2FB36D}">
      <dgm:prSet/>
      <dgm:spPr/>
      <dgm:t>
        <a:bodyPr/>
        <a:lstStyle/>
        <a:p>
          <a:endParaRPr lang="en-US" sz="2000"/>
        </a:p>
      </dgm:t>
    </dgm:pt>
    <dgm:pt modelId="{D493A1D8-0A07-FF4B-A860-7127A3E44894}" type="sibTrans" cxnId="{84048313-36AE-754B-86CA-32360D2FB36D}">
      <dgm:prSet/>
      <dgm:spPr/>
      <dgm:t>
        <a:bodyPr/>
        <a:lstStyle/>
        <a:p>
          <a:endParaRPr lang="en-US" sz="2000" b="1"/>
        </a:p>
      </dgm:t>
    </dgm:pt>
    <dgm:pt modelId="{DF24453A-7A0E-E148-A75A-C1CD6A2F2E28}">
      <dgm:prSet phldrT="[Text]" custT="1"/>
      <dgm:spPr/>
      <dgm:t>
        <a:bodyPr/>
        <a:lstStyle/>
        <a:p>
          <a:r>
            <a:rPr lang="en-US" sz="2000" b="1" dirty="0"/>
            <a:t>Stop </a:t>
          </a:r>
          <a:r>
            <a:rPr lang="en-US" sz="2000" b="1" dirty="0" err="1"/>
            <a:t>kubeflow</a:t>
          </a:r>
          <a:endParaRPr lang="en-US" sz="2000" b="1" dirty="0"/>
        </a:p>
      </dgm:t>
    </dgm:pt>
    <dgm:pt modelId="{173390F7-6184-1941-98FB-2621EBFEEF7B}" type="parTrans" cxnId="{14A39C76-DB23-534B-A63A-6FD78561FDF6}">
      <dgm:prSet/>
      <dgm:spPr/>
      <dgm:t>
        <a:bodyPr/>
        <a:lstStyle/>
        <a:p>
          <a:endParaRPr lang="en-US" sz="2000"/>
        </a:p>
      </dgm:t>
    </dgm:pt>
    <dgm:pt modelId="{25D05D3B-9794-0C49-837D-FA8D28EEF2DD}" type="sibTrans" cxnId="{14A39C76-DB23-534B-A63A-6FD78561FDF6}">
      <dgm:prSet/>
      <dgm:spPr/>
      <dgm:t>
        <a:bodyPr/>
        <a:lstStyle/>
        <a:p>
          <a:endParaRPr lang="en-US" sz="2000" b="1"/>
        </a:p>
      </dgm:t>
    </dgm:pt>
    <dgm:pt modelId="{4BE760FA-4053-114B-9AD3-BE4C33DD46AB}">
      <dgm:prSet phldrT="[Text]" custT="1"/>
      <dgm:spPr/>
      <dgm:t>
        <a:bodyPr/>
        <a:lstStyle/>
        <a:p>
          <a:r>
            <a:rPr lang="en-US" sz="2000" b="1" dirty="0"/>
            <a:t>Clean</a:t>
          </a:r>
        </a:p>
      </dgm:t>
    </dgm:pt>
    <dgm:pt modelId="{FCBFEEF6-87E2-D74A-907F-3B094AF8E82C}" type="parTrans" cxnId="{569454CD-3D55-7B41-B471-8D544D45FEE4}">
      <dgm:prSet/>
      <dgm:spPr/>
      <dgm:t>
        <a:bodyPr/>
        <a:lstStyle/>
        <a:p>
          <a:endParaRPr lang="en-US" sz="2000"/>
        </a:p>
      </dgm:t>
    </dgm:pt>
    <dgm:pt modelId="{6BF215EA-0DA8-7C4B-9EFE-516890A06A5D}" type="sibTrans" cxnId="{569454CD-3D55-7B41-B471-8D544D45FEE4}">
      <dgm:prSet/>
      <dgm:spPr/>
      <dgm:t>
        <a:bodyPr/>
        <a:lstStyle/>
        <a:p>
          <a:endParaRPr lang="en-US" sz="2000"/>
        </a:p>
      </dgm:t>
    </dgm:pt>
    <dgm:pt modelId="{51802FFC-674E-C242-BB7B-E2B48009ECA9}">
      <dgm:prSet custT="1"/>
      <dgm:spPr/>
      <dgm:t>
        <a:bodyPr/>
        <a:lstStyle/>
        <a:p>
          <a:r>
            <a:rPr lang="en-US" sz="2000" b="1" dirty="0"/>
            <a:t>Create Persistence Volume</a:t>
          </a:r>
        </a:p>
      </dgm:t>
    </dgm:pt>
    <dgm:pt modelId="{36D554DA-35BB-634B-B461-C8EF773A0D23}" type="parTrans" cxnId="{2B0D379D-A6B7-A546-B49B-CB653A71B4EB}">
      <dgm:prSet/>
      <dgm:spPr/>
      <dgm:t>
        <a:bodyPr/>
        <a:lstStyle/>
        <a:p>
          <a:endParaRPr lang="en-US" sz="2000"/>
        </a:p>
      </dgm:t>
    </dgm:pt>
    <dgm:pt modelId="{42B98CC7-4929-0B41-B569-C435A49D17F8}" type="sibTrans" cxnId="{2B0D379D-A6B7-A546-B49B-CB653A71B4EB}">
      <dgm:prSet/>
      <dgm:spPr/>
      <dgm:t>
        <a:bodyPr/>
        <a:lstStyle/>
        <a:p>
          <a:endParaRPr lang="en-US" sz="2000" b="1"/>
        </a:p>
      </dgm:t>
    </dgm:pt>
    <dgm:pt modelId="{643188F5-18EF-3E45-AAAB-63E916407BF9}">
      <dgm:prSet custT="1"/>
      <dgm:spPr/>
      <dgm:t>
        <a:bodyPr/>
        <a:lstStyle/>
        <a:p>
          <a:r>
            <a:rPr lang="en-US" sz="2000" b="1" dirty="0"/>
            <a:t>Copy Data Set needed for training</a:t>
          </a:r>
        </a:p>
      </dgm:t>
    </dgm:pt>
    <dgm:pt modelId="{0479F98A-8B11-8644-81E2-60C988A296B6}" type="parTrans" cxnId="{60D8FB1C-A580-8245-A17D-FE7366C35097}">
      <dgm:prSet/>
      <dgm:spPr/>
      <dgm:t>
        <a:bodyPr/>
        <a:lstStyle/>
        <a:p>
          <a:endParaRPr lang="en-US" sz="2000"/>
        </a:p>
      </dgm:t>
    </dgm:pt>
    <dgm:pt modelId="{3DE145F2-FB95-A94A-9E03-A63201FA47C5}" type="sibTrans" cxnId="{60D8FB1C-A580-8245-A17D-FE7366C35097}">
      <dgm:prSet/>
      <dgm:spPr/>
      <dgm:t>
        <a:bodyPr/>
        <a:lstStyle/>
        <a:p>
          <a:endParaRPr lang="en-US" sz="2000" b="1"/>
        </a:p>
      </dgm:t>
    </dgm:pt>
    <dgm:pt modelId="{5ECF573A-017D-FE4E-BC81-F69997A9DBF4}">
      <dgm:prSet custT="1"/>
      <dgm:spPr/>
      <dgm:t>
        <a:bodyPr/>
        <a:lstStyle/>
        <a:p>
          <a:r>
            <a:rPr lang="en-US" sz="2000" b="1" dirty="0"/>
            <a:t>Train Model</a:t>
          </a:r>
        </a:p>
      </dgm:t>
    </dgm:pt>
    <dgm:pt modelId="{0E5D2C9B-B6B2-0A44-8CD0-C36CFCE7CE0D}" type="parTrans" cxnId="{81048F7A-EC6B-904E-8496-28605D41078C}">
      <dgm:prSet/>
      <dgm:spPr/>
      <dgm:t>
        <a:bodyPr/>
        <a:lstStyle/>
        <a:p>
          <a:endParaRPr lang="en-US" sz="2000"/>
        </a:p>
      </dgm:t>
    </dgm:pt>
    <dgm:pt modelId="{AAD2EA04-C8DF-7144-90F5-B2D1EE56D959}" type="sibTrans" cxnId="{81048F7A-EC6B-904E-8496-28605D41078C}">
      <dgm:prSet/>
      <dgm:spPr/>
      <dgm:t>
        <a:bodyPr/>
        <a:lstStyle/>
        <a:p>
          <a:endParaRPr lang="en-US" sz="2000" b="1"/>
        </a:p>
      </dgm:t>
    </dgm:pt>
    <dgm:pt modelId="{A59F8716-B315-3D47-B866-6DB68AFC485A}">
      <dgm:prSet custT="1"/>
      <dgm:spPr/>
      <dgm:t>
        <a:bodyPr/>
        <a:lstStyle/>
        <a:p>
          <a:r>
            <a:rPr lang="en-US" sz="2000" b="1" dirty="0"/>
            <a:t>Stop Servicing Container</a:t>
          </a:r>
        </a:p>
      </dgm:t>
    </dgm:pt>
    <dgm:pt modelId="{6095055E-8809-8347-9259-0D8D60801D75}" type="parTrans" cxnId="{37979252-DD9E-6843-ADDF-DFB65F088C18}">
      <dgm:prSet/>
      <dgm:spPr/>
      <dgm:t>
        <a:bodyPr/>
        <a:lstStyle/>
        <a:p>
          <a:endParaRPr lang="en-US" sz="2000"/>
        </a:p>
      </dgm:t>
    </dgm:pt>
    <dgm:pt modelId="{77083478-BE8C-D04B-B3A3-057098238714}" type="sibTrans" cxnId="{37979252-DD9E-6843-ADDF-DFB65F088C18}">
      <dgm:prSet/>
      <dgm:spPr/>
      <dgm:t>
        <a:bodyPr/>
        <a:lstStyle/>
        <a:p>
          <a:endParaRPr lang="en-US" sz="2000" b="1"/>
        </a:p>
      </dgm:t>
    </dgm:pt>
    <dgm:pt modelId="{F0BAE788-153B-BF40-A48D-63A9815C000C}">
      <dgm:prSet custT="1"/>
      <dgm:spPr/>
      <dgm:t>
        <a:bodyPr/>
        <a:lstStyle/>
        <a:p>
          <a:r>
            <a:rPr lang="en-US" sz="2000" b="1" dirty="0"/>
            <a:t>Predict</a:t>
          </a:r>
        </a:p>
      </dgm:t>
    </dgm:pt>
    <dgm:pt modelId="{8F10CF3B-FBA9-5343-A25C-CF6C87339B7D}" type="parTrans" cxnId="{BE7F829C-520A-464F-835A-581E00059F79}">
      <dgm:prSet/>
      <dgm:spPr/>
      <dgm:t>
        <a:bodyPr/>
        <a:lstStyle/>
        <a:p>
          <a:endParaRPr lang="en-US" sz="2000"/>
        </a:p>
      </dgm:t>
    </dgm:pt>
    <dgm:pt modelId="{963546F8-7CA5-2247-B9E5-941066F1D156}" type="sibTrans" cxnId="{BE7F829C-520A-464F-835A-581E00059F79}">
      <dgm:prSet/>
      <dgm:spPr/>
      <dgm:t>
        <a:bodyPr/>
        <a:lstStyle/>
        <a:p>
          <a:endParaRPr lang="en-US" sz="2000" b="1"/>
        </a:p>
      </dgm:t>
    </dgm:pt>
    <dgm:pt modelId="{53EA017D-9BA7-9049-9171-BF48094021CA}">
      <dgm:prSet custT="1"/>
      <dgm:spPr/>
      <dgm:t>
        <a:bodyPr/>
        <a:lstStyle/>
        <a:p>
          <a:r>
            <a:rPr lang="en-US" sz="2000" b="1" dirty="0"/>
            <a:t>Build Docker Serving Image with s2i</a:t>
          </a:r>
        </a:p>
      </dgm:t>
    </dgm:pt>
    <dgm:pt modelId="{70706619-AA86-A84A-BF40-55376FC78D1E}" type="parTrans" cxnId="{227053FE-22CF-1F41-B18D-8B22C45E4BB2}">
      <dgm:prSet/>
      <dgm:spPr/>
      <dgm:t>
        <a:bodyPr/>
        <a:lstStyle/>
        <a:p>
          <a:endParaRPr lang="en-US" sz="2000"/>
        </a:p>
      </dgm:t>
    </dgm:pt>
    <dgm:pt modelId="{910FF266-9C10-CD43-87B8-C926C759C2B0}" type="sibTrans" cxnId="{227053FE-22CF-1F41-B18D-8B22C45E4BB2}">
      <dgm:prSet/>
      <dgm:spPr/>
      <dgm:t>
        <a:bodyPr/>
        <a:lstStyle/>
        <a:p>
          <a:endParaRPr lang="en-US" sz="2000" b="1"/>
        </a:p>
      </dgm:t>
    </dgm:pt>
    <dgm:pt modelId="{91992938-A872-9641-B5E8-86A4C533459A}">
      <dgm:prSet custT="1"/>
      <dgm:spPr/>
      <dgm:t>
        <a:bodyPr/>
        <a:lstStyle/>
        <a:p>
          <a:r>
            <a:rPr lang="en-US" sz="2000" b="1" dirty="0"/>
            <a:t>Download Trained Model</a:t>
          </a:r>
        </a:p>
      </dgm:t>
    </dgm:pt>
    <dgm:pt modelId="{9214C7C2-6ACE-0B4B-B9E5-5FA7681A86AF}" type="parTrans" cxnId="{6BF611AC-5C2B-7848-9B54-69E66F16F09E}">
      <dgm:prSet/>
      <dgm:spPr/>
      <dgm:t>
        <a:bodyPr/>
        <a:lstStyle/>
        <a:p>
          <a:endParaRPr lang="en-US" sz="2000"/>
        </a:p>
      </dgm:t>
    </dgm:pt>
    <dgm:pt modelId="{9FE250EC-2856-BA44-B08A-6A13A45CB7A2}" type="sibTrans" cxnId="{6BF611AC-5C2B-7848-9B54-69E66F16F09E}">
      <dgm:prSet/>
      <dgm:spPr/>
      <dgm:t>
        <a:bodyPr/>
        <a:lstStyle/>
        <a:p>
          <a:endParaRPr lang="en-US" sz="2000" b="1"/>
        </a:p>
      </dgm:t>
    </dgm:pt>
    <dgm:pt modelId="{F4F2A4CA-AD85-3246-8419-EF3CF013665E}">
      <dgm:prSet/>
      <dgm:spPr/>
      <dgm:t>
        <a:bodyPr/>
        <a:lstStyle/>
        <a:p>
          <a:r>
            <a:rPr lang="en-US" dirty="0"/>
            <a:t>Stop training Container</a:t>
          </a:r>
        </a:p>
      </dgm:t>
    </dgm:pt>
    <dgm:pt modelId="{EC7D8667-775B-4447-B740-5E8AED52994C}" type="parTrans" cxnId="{8C2C1123-22AF-A24F-AB80-8E532041C022}">
      <dgm:prSet/>
      <dgm:spPr/>
    </dgm:pt>
    <dgm:pt modelId="{E0476B34-DDE0-2644-BD1A-CA563A81C109}" type="sibTrans" cxnId="{8C2C1123-22AF-A24F-AB80-8E532041C022}">
      <dgm:prSet/>
      <dgm:spPr/>
    </dgm:pt>
    <dgm:pt modelId="{926129AF-8AEC-5A49-9364-C02FBA2DB90D}" type="pres">
      <dgm:prSet presAssocID="{37691EED-02AE-D544-8956-89B4BB473888}" presName="Name0" presStyleCnt="0">
        <dgm:presLayoutVars>
          <dgm:dir/>
          <dgm:resizeHandles/>
        </dgm:presLayoutVars>
      </dgm:prSet>
      <dgm:spPr/>
    </dgm:pt>
    <dgm:pt modelId="{7987A823-A08F-6044-B165-BB899FA1AFB6}" type="pres">
      <dgm:prSet presAssocID="{1C06C41A-AB7E-4A49-BA35-1E85BAB2E547}" presName="compNode" presStyleCnt="0"/>
      <dgm:spPr/>
    </dgm:pt>
    <dgm:pt modelId="{6BD56A2E-D5C6-3B47-AD2D-69AE3819A1A7}" type="pres">
      <dgm:prSet presAssocID="{1C06C41A-AB7E-4A49-BA35-1E85BAB2E547}" presName="dummyConnPt" presStyleCnt="0"/>
      <dgm:spPr/>
    </dgm:pt>
    <dgm:pt modelId="{D12966D3-7A2E-2144-92C6-4F11BE79D8D7}" type="pres">
      <dgm:prSet presAssocID="{1C06C41A-AB7E-4A49-BA35-1E85BAB2E547}" presName="node" presStyleLbl="node1" presStyleIdx="0" presStyleCnt="11">
        <dgm:presLayoutVars>
          <dgm:bulletEnabled val="1"/>
        </dgm:presLayoutVars>
      </dgm:prSet>
      <dgm:spPr/>
    </dgm:pt>
    <dgm:pt modelId="{BBA4510A-37A2-5F44-9365-A82DBA2D9D02}" type="pres">
      <dgm:prSet presAssocID="{D493A1D8-0A07-FF4B-A860-7127A3E44894}" presName="sibTrans" presStyleLbl="bgSibTrans2D1" presStyleIdx="0" presStyleCnt="10"/>
      <dgm:spPr/>
    </dgm:pt>
    <dgm:pt modelId="{03A500A8-CFC1-134E-A921-429ED02609BE}" type="pres">
      <dgm:prSet presAssocID="{51802FFC-674E-C242-BB7B-E2B48009ECA9}" presName="compNode" presStyleCnt="0"/>
      <dgm:spPr/>
    </dgm:pt>
    <dgm:pt modelId="{ECFD30CD-1E12-6F40-BDD4-84CCFB702622}" type="pres">
      <dgm:prSet presAssocID="{51802FFC-674E-C242-BB7B-E2B48009ECA9}" presName="dummyConnPt" presStyleCnt="0"/>
      <dgm:spPr/>
    </dgm:pt>
    <dgm:pt modelId="{F16EB56C-3F56-FF44-A099-7E5F6333D810}" type="pres">
      <dgm:prSet presAssocID="{51802FFC-674E-C242-BB7B-E2B48009ECA9}" presName="node" presStyleLbl="node1" presStyleIdx="1" presStyleCnt="11">
        <dgm:presLayoutVars>
          <dgm:bulletEnabled val="1"/>
        </dgm:presLayoutVars>
      </dgm:prSet>
      <dgm:spPr/>
    </dgm:pt>
    <dgm:pt modelId="{681916FD-E74A-0844-BF0C-8E2F4DD9D356}" type="pres">
      <dgm:prSet presAssocID="{42B98CC7-4929-0B41-B569-C435A49D17F8}" presName="sibTrans" presStyleLbl="bgSibTrans2D1" presStyleIdx="1" presStyleCnt="10"/>
      <dgm:spPr/>
    </dgm:pt>
    <dgm:pt modelId="{2FCD410F-318E-AC45-B31B-ED510BAE361E}" type="pres">
      <dgm:prSet presAssocID="{643188F5-18EF-3E45-AAAB-63E916407BF9}" presName="compNode" presStyleCnt="0"/>
      <dgm:spPr/>
    </dgm:pt>
    <dgm:pt modelId="{53956D47-56F5-DA4A-A8A7-1F1B5295878F}" type="pres">
      <dgm:prSet presAssocID="{643188F5-18EF-3E45-AAAB-63E916407BF9}" presName="dummyConnPt" presStyleCnt="0"/>
      <dgm:spPr/>
    </dgm:pt>
    <dgm:pt modelId="{8714E897-F5AA-9F45-B9EF-05BD8E7D5A77}" type="pres">
      <dgm:prSet presAssocID="{643188F5-18EF-3E45-AAAB-63E916407BF9}" presName="node" presStyleLbl="node1" presStyleIdx="2" presStyleCnt="11">
        <dgm:presLayoutVars>
          <dgm:bulletEnabled val="1"/>
        </dgm:presLayoutVars>
      </dgm:prSet>
      <dgm:spPr/>
    </dgm:pt>
    <dgm:pt modelId="{29F70367-AFAA-204C-96D4-E8B7417F8E08}" type="pres">
      <dgm:prSet presAssocID="{3DE145F2-FB95-A94A-9E03-A63201FA47C5}" presName="sibTrans" presStyleLbl="bgSibTrans2D1" presStyleIdx="2" presStyleCnt="10"/>
      <dgm:spPr/>
    </dgm:pt>
    <dgm:pt modelId="{962128BE-D6AE-3244-81A8-A2557A367ADE}" type="pres">
      <dgm:prSet presAssocID="{5ECF573A-017D-FE4E-BC81-F69997A9DBF4}" presName="compNode" presStyleCnt="0"/>
      <dgm:spPr/>
    </dgm:pt>
    <dgm:pt modelId="{59916628-D4DD-0445-BF9D-C2072E14D6BA}" type="pres">
      <dgm:prSet presAssocID="{5ECF573A-017D-FE4E-BC81-F69997A9DBF4}" presName="dummyConnPt" presStyleCnt="0"/>
      <dgm:spPr/>
    </dgm:pt>
    <dgm:pt modelId="{21350D38-E425-3E4D-A072-CB41131BECFF}" type="pres">
      <dgm:prSet presAssocID="{5ECF573A-017D-FE4E-BC81-F69997A9DBF4}" presName="node" presStyleLbl="node1" presStyleIdx="3" presStyleCnt="11">
        <dgm:presLayoutVars>
          <dgm:bulletEnabled val="1"/>
        </dgm:presLayoutVars>
      </dgm:prSet>
      <dgm:spPr/>
    </dgm:pt>
    <dgm:pt modelId="{5E2719A2-E684-1F47-AB84-0D60562D3DDF}" type="pres">
      <dgm:prSet presAssocID="{AAD2EA04-C8DF-7144-90F5-B2D1EE56D959}" presName="sibTrans" presStyleLbl="bgSibTrans2D1" presStyleIdx="3" presStyleCnt="10"/>
      <dgm:spPr/>
    </dgm:pt>
    <dgm:pt modelId="{D376E03C-ED3C-534E-BA28-5A7678BAD23A}" type="pres">
      <dgm:prSet presAssocID="{A59F8716-B315-3D47-B866-6DB68AFC485A}" presName="compNode" presStyleCnt="0"/>
      <dgm:spPr/>
    </dgm:pt>
    <dgm:pt modelId="{A41FD283-D9AA-3445-84C9-72AC564CF748}" type="pres">
      <dgm:prSet presAssocID="{A59F8716-B315-3D47-B866-6DB68AFC485A}" presName="dummyConnPt" presStyleCnt="0"/>
      <dgm:spPr/>
    </dgm:pt>
    <dgm:pt modelId="{C75B837A-88E0-DF4A-95AA-24D3AE8EF478}" type="pres">
      <dgm:prSet presAssocID="{A59F8716-B315-3D47-B866-6DB68AFC485A}" presName="node" presStyleLbl="node1" presStyleIdx="4" presStyleCnt="11">
        <dgm:presLayoutVars>
          <dgm:bulletEnabled val="1"/>
        </dgm:presLayoutVars>
      </dgm:prSet>
      <dgm:spPr/>
    </dgm:pt>
    <dgm:pt modelId="{EF8AF345-48FD-4A40-A837-B1419AB44897}" type="pres">
      <dgm:prSet presAssocID="{77083478-BE8C-D04B-B3A3-057098238714}" presName="sibTrans" presStyleLbl="bgSibTrans2D1" presStyleIdx="4" presStyleCnt="10"/>
      <dgm:spPr/>
    </dgm:pt>
    <dgm:pt modelId="{5A5DB68D-8A36-B244-97C4-075AC05B2A0F}" type="pres">
      <dgm:prSet presAssocID="{F4F2A4CA-AD85-3246-8419-EF3CF013665E}" presName="compNode" presStyleCnt="0"/>
      <dgm:spPr/>
    </dgm:pt>
    <dgm:pt modelId="{5C4D01E8-AC84-AE44-A0E3-29F516D24F1C}" type="pres">
      <dgm:prSet presAssocID="{F4F2A4CA-AD85-3246-8419-EF3CF013665E}" presName="dummyConnPt" presStyleCnt="0"/>
      <dgm:spPr/>
    </dgm:pt>
    <dgm:pt modelId="{3A463A96-6E27-FB4A-B1B4-C3D9116D766F}" type="pres">
      <dgm:prSet presAssocID="{F4F2A4CA-AD85-3246-8419-EF3CF013665E}" presName="node" presStyleLbl="node1" presStyleIdx="5" presStyleCnt="11">
        <dgm:presLayoutVars>
          <dgm:bulletEnabled val="1"/>
        </dgm:presLayoutVars>
      </dgm:prSet>
      <dgm:spPr/>
    </dgm:pt>
    <dgm:pt modelId="{B922B6AC-0C90-0146-A5A0-E877DCB63876}" type="pres">
      <dgm:prSet presAssocID="{E0476B34-DDE0-2644-BD1A-CA563A81C109}" presName="sibTrans" presStyleLbl="bgSibTrans2D1" presStyleIdx="5" presStyleCnt="10"/>
      <dgm:spPr/>
    </dgm:pt>
    <dgm:pt modelId="{ECB93525-6924-3341-B039-9B32FF614F49}" type="pres">
      <dgm:prSet presAssocID="{F0BAE788-153B-BF40-A48D-63A9815C000C}" presName="compNode" presStyleCnt="0"/>
      <dgm:spPr/>
    </dgm:pt>
    <dgm:pt modelId="{3115536A-DAF0-2843-867F-D65FEE678C6B}" type="pres">
      <dgm:prSet presAssocID="{F0BAE788-153B-BF40-A48D-63A9815C000C}" presName="dummyConnPt" presStyleCnt="0"/>
      <dgm:spPr/>
    </dgm:pt>
    <dgm:pt modelId="{89695F86-F3CE-594B-9BEA-5D8524525AB9}" type="pres">
      <dgm:prSet presAssocID="{F0BAE788-153B-BF40-A48D-63A9815C000C}" presName="node" presStyleLbl="node1" presStyleIdx="6" presStyleCnt="11">
        <dgm:presLayoutVars>
          <dgm:bulletEnabled val="1"/>
        </dgm:presLayoutVars>
      </dgm:prSet>
      <dgm:spPr/>
    </dgm:pt>
    <dgm:pt modelId="{8627C246-6BFE-E043-9AFD-6DB22882233C}" type="pres">
      <dgm:prSet presAssocID="{963546F8-7CA5-2247-B9E5-941066F1D156}" presName="sibTrans" presStyleLbl="bgSibTrans2D1" presStyleIdx="6" presStyleCnt="10"/>
      <dgm:spPr/>
    </dgm:pt>
    <dgm:pt modelId="{6CE69793-8BBB-3641-9CC5-F9E717D2ACFA}" type="pres">
      <dgm:prSet presAssocID="{53EA017D-9BA7-9049-9171-BF48094021CA}" presName="compNode" presStyleCnt="0"/>
      <dgm:spPr/>
    </dgm:pt>
    <dgm:pt modelId="{69D02A36-B3F9-8845-BCE9-9ACE89C88097}" type="pres">
      <dgm:prSet presAssocID="{53EA017D-9BA7-9049-9171-BF48094021CA}" presName="dummyConnPt" presStyleCnt="0"/>
      <dgm:spPr/>
    </dgm:pt>
    <dgm:pt modelId="{A6D262DD-09E4-0045-AFB3-469798D747F7}" type="pres">
      <dgm:prSet presAssocID="{53EA017D-9BA7-9049-9171-BF48094021CA}" presName="node" presStyleLbl="node1" presStyleIdx="7" presStyleCnt="11">
        <dgm:presLayoutVars>
          <dgm:bulletEnabled val="1"/>
        </dgm:presLayoutVars>
      </dgm:prSet>
      <dgm:spPr/>
    </dgm:pt>
    <dgm:pt modelId="{6DD724FB-FAED-194D-A79F-CD7308C2541D}" type="pres">
      <dgm:prSet presAssocID="{910FF266-9C10-CD43-87B8-C926C759C2B0}" presName="sibTrans" presStyleLbl="bgSibTrans2D1" presStyleIdx="7" presStyleCnt="10"/>
      <dgm:spPr/>
    </dgm:pt>
    <dgm:pt modelId="{201657A9-C534-B547-9144-B74B4B71E951}" type="pres">
      <dgm:prSet presAssocID="{91992938-A872-9641-B5E8-86A4C533459A}" presName="compNode" presStyleCnt="0"/>
      <dgm:spPr/>
    </dgm:pt>
    <dgm:pt modelId="{C3F870CB-6D0F-6240-8503-BE3F66DFE569}" type="pres">
      <dgm:prSet presAssocID="{91992938-A872-9641-B5E8-86A4C533459A}" presName="dummyConnPt" presStyleCnt="0"/>
      <dgm:spPr/>
    </dgm:pt>
    <dgm:pt modelId="{51622413-43A5-2C4F-BBF6-F6DEA21AAFF3}" type="pres">
      <dgm:prSet presAssocID="{91992938-A872-9641-B5E8-86A4C533459A}" presName="node" presStyleLbl="node1" presStyleIdx="8" presStyleCnt="11">
        <dgm:presLayoutVars>
          <dgm:bulletEnabled val="1"/>
        </dgm:presLayoutVars>
      </dgm:prSet>
      <dgm:spPr/>
    </dgm:pt>
    <dgm:pt modelId="{09BB6026-003A-B941-B09C-5D7EE2F12ECC}" type="pres">
      <dgm:prSet presAssocID="{9FE250EC-2856-BA44-B08A-6A13A45CB7A2}" presName="sibTrans" presStyleLbl="bgSibTrans2D1" presStyleIdx="8" presStyleCnt="10"/>
      <dgm:spPr/>
    </dgm:pt>
    <dgm:pt modelId="{7E918D36-A147-A044-9EC1-1D8A44D522B3}" type="pres">
      <dgm:prSet presAssocID="{DF24453A-7A0E-E148-A75A-C1CD6A2F2E28}" presName="compNode" presStyleCnt="0"/>
      <dgm:spPr/>
    </dgm:pt>
    <dgm:pt modelId="{B939D829-F45E-F344-AA70-76DA6EA4447A}" type="pres">
      <dgm:prSet presAssocID="{DF24453A-7A0E-E148-A75A-C1CD6A2F2E28}" presName="dummyConnPt" presStyleCnt="0"/>
      <dgm:spPr/>
    </dgm:pt>
    <dgm:pt modelId="{222F3AD8-0D0E-D34C-AC93-1BD7A1321E9D}" type="pres">
      <dgm:prSet presAssocID="{DF24453A-7A0E-E148-A75A-C1CD6A2F2E28}" presName="node" presStyleLbl="node1" presStyleIdx="9" presStyleCnt="11">
        <dgm:presLayoutVars>
          <dgm:bulletEnabled val="1"/>
        </dgm:presLayoutVars>
      </dgm:prSet>
      <dgm:spPr/>
    </dgm:pt>
    <dgm:pt modelId="{454FDF6B-179B-8F48-8CBB-78E1B6B19367}" type="pres">
      <dgm:prSet presAssocID="{25D05D3B-9794-0C49-837D-FA8D28EEF2DD}" presName="sibTrans" presStyleLbl="bgSibTrans2D1" presStyleIdx="9" presStyleCnt="10"/>
      <dgm:spPr/>
    </dgm:pt>
    <dgm:pt modelId="{CC386ED8-FC76-7844-BC39-F1531EE7323A}" type="pres">
      <dgm:prSet presAssocID="{4BE760FA-4053-114B-9AD3-BE4C33DD46AB}" presName="compNode" presStyleCnt="0"/>
      <dgm:spPr/>
    </dgm:pt>
    <dgm:pt modelId="{820AD92A-0128-234B-8CB9-E7D7E0E35A23}" type="pres">
      <dgm:prSet presAssocID="{4BE760FA-4053-114B-9AD3-BE4C33DD46AB}" presName="dummyConnPt" presStyleCnt="0"/>
      <dgm:spPr/>
    </dgm:pt>
    <dgm:pt modelId="{8416BB34-B9BD-174F-9FAF-FD39A48D7B4B}" type="pres">
      <dgm:prSet presAssocID="{4BE760FA-4053-114B-9AD3-BE4C33DD46AB}" presName="node" presStyleLbl="node1" presStyleIdx="10" presStyleCnt="11">
        <dgm:presLayoutVars>
          <dgm:bulletEnabled val="1"/>
        </dgm:presLayoutVars>
      </dgm:prSet>
      <dgm:spPr/>
    </dgm:pt>
  </dgm:ptLst>
  <dgm:cxnLst>
    <dgm:cxn modelId="{74F6B80A-0C7E-C14D-A99F-401AD95B5BF2}" type="presOf" srcId="{9FE250EC-2856-BA44-B08A-6A13A45CB7A2}" destId="{09BB6026-003A-B941-B09C-5D7EE2F12ECC}" srcOrd="0" destOrd="0" presId="urn:microsoft.com/office/officeart/2005/8/layout/bProcess4"/>
    <dgm:cxn modelId="{73C25312-6F3C-DF40-9DA8-A36BFC37FCF5}" type="presOf" srcId="{37691EED-02AE-D544-8956-89B4BB473888}" destId="{926129AF-8AEC-5A49-9364-C02FBA2DB90D}" srcOrd="0" destOrd="0" presId="urn:microsoft.com/office/officeart/2005/8/layout/bProcess4"/>
    <dgm:cxn modelId="{84048313-36AE-754B-86CA-32360D2FB36D}" srcId="{37691EED-02AE-D544-8956-89B4BB473888}" destId="{1C06C41A-AB7E-4A49-BA35-1E85BAB2E547}" srcOrd="0" destOrd="0" parTransId="{09BF0725-4745-DD45-B1AD-1F769D3EF865}" sibTransId="{D493A1D8-0A07-FF4B-A860-7127A3E44894}"/>
    <dgm:cxn modelId="{1207B713-B2FA-A946-B6B9-2A81D31EC7C4}" type="presOf" srcId="{42B98CC7-4929-0B41-B569-C435A49D17F8}" destId="{681916FD-E74A-0844-BF0C-8E2F4DD9D356}" srcOrd="0" destOrd="0" presId="urn:microsoft.com/office/officeart/2005/8/layout/bProcess4"/>
    <dgm:cxn modelId="{60D8FB1C-A580-8245-A17D-FE7366C35097}" srcId="{37691EED-02AE-D544-8956-89B4BB473888}" destId="{643188F5-18EF-3E45-AAAB-63E916407BF9}" srcOrd="2" destOrd="0" parTransId="{0479F98A-8B11-8644-81E2-60C988A296B6}" sibTransId="{3DE145F2-FB95-A94A-9E03-A63201FA47C5}"/>
    <dgm:cxn modelId="{53781C20-BE39-7349-8299-DF97AAD8D259}" type="presOf" srcId="{25D05D3B-9794-0C49-837D-FA8D28EEF2DD}" destId="{454FDF6B-179B-8F48-8CBB-78E1B6B19367}" srcOrd="0" destOrd="0" presId="urn:microsoft.com/office/officeart/2005/8/layout/bProcess4"/>
    <dgm:cxn modelId="{8C2C1123-22AF-A24F-AB80-8E532041C022}" srcId="{37691EED-02AE-D544-8956-89B4BB473888}" destId="{F4F2A4CA-AD85-3246-8419-EF3CF013665E}" srcOrd="5" destOrd="0" parTransId="{EC7D8667-775B-4447-B740-5E8AED52994C}" sibTransId="{E0476B34-DDE0-2644-BD1A-CA563A81C109}"/>
    <dgm:cxn modelId="{01AF022B-5798-D14C-A025-F24C9D1E9FB9}" type="presOf" srcId="{53EA017D-9BA7-9049-9171-BF48094021CA}" destId="{A6D262DD-09E4-0045-AFB3-469798D747F7}" srcOrd="0" destOrd="0" presId="urn:microsoft.com/office/officeart/2005/8/layout/bProcess4"/>
    <dgm:cxn modelId="{504F8234-AEEA-4748-84AB-76C02E5DE0DA}" type="presOf" srcId="{F4F2A4CA-AD85-3246-8419-EF3CF013665E}" destId="{3A463A96-6E27-FB4A-B1B4-C3D9116D766F}" srcOrd="0" destOrd="0" presId="urn:microsoft.com/office/officeart/2005/8/layout/bProcess4"/>
    <dgm:cxn modelId="{F67EBC50-2DFE-3C42-884C-32318F776C0C}" type="presOf" srcId="{1C06C41A-AB7E-4A49-BA35-1E85BAB2E547}" destId="{D12966D3-7A2E-2144-92C6-4F11BE79D8D7}" srcOrd="0" destOrd="0" presId="urn:microsoft.com/office/officeart/2005/8/layout/bProcess4"/>
    <dgm:cxn modelId="{06339151-3DA1-344D-8863-BCA54C738A04}" type="presOf" srcId="{91992938-A872-9641-B5E8-86A4C533459A}" destId="{51622413-43A5-2C4F-BBF6-F6DEA21AAFF3}" srcOrd="0" destOrd="0" presId="urn:microsoft.com/office/officeart/2005/8/layout/bProcess4"/>
    <dgm:cxn modelId="{37979252-DD9E-6843-ADDF-DFB65F088C18}" srcId="{37691EED-02AE-D544-8956-89B4BB473888}" destId="{A59F8716-B315-3D47-B866-6DB68AFC485A}" srcOrd="4" destOrd="0" parTransId="{6095055E-8809-8347-9259-0D8D60801D75}" sibTransId="{77083478-BE8C-D04B-B3A3-057098238714}"/>
    <dgm:cxn modelId="{24C12554-EF4D-A64D-A06C-6126729635B1}" type="presOf" srcId="{E0476B34-DDE0-2644-BD1A-CA563A81C109}" destId="{B922B6AC-0C90-0146-A5A0-E877DCB63876}" srcOrd="0" destOrd="0" presId="urn:microsoft.com/office/officeart/2005/8/layout/bProcess4"/>
    <dgm:cxn modelId="{ECC0DB56-3EA8-544B-B059-EE058A8FE2E2}" type="presOf" srcId="{F0BAE788-153B-BF40-A48D-63A9815C000C}" destId="{89695F86-F3CE-594B-9BEA-5D8524525AB9}" srcOrd="0" destOrd="0" presId="urn:microsoft.com/office/officeart/2005/8/layout/bProcess4"/>
    <dgm:cxn modelId="{56E72B6D-E152-754B-A680-A0F88423578A}" type="presOf" srcId="{4BE760FA-4053-114B-9AD3-BE4C33DD46AB}" destId="{8416BB34-B9BD-174F-9FAF-FD39A48D7B4B}" srcOrd="0" destOrd="0" presId="urn:microsoft.com/office/officeart/2005/8/layout/bProcess4"/>
    <dgm:cxn modelId="{14A39C76-DB23-534B-A63A-6FD78561FDF6}" srcId="{37691EED-02AE-D544-8956-89B4BB473888}" destId="{DF24453A-7A0E-E148-A75A-C1CD6A2F2E28}" srcOrd="9" destOrd="0" parTransId="{173390F7-6184-1941-98FB-2621EBFEEF7B}" sibTransId="{25D05D3B-9794-0C49-837D-FA8D28EEF2DD}"/>
    <dgm:cxn modelId="{81048F7A-EC6B-904E-8496-28605D41078C}" srcId="{37691EED-02AE-D544-8956-89B4BB473888}" destId="{5ECF573A-017D-FE4E-BC81-F69997A9DBF4}" srcOrd="3" destOrd="0" parTransId="{0E5D2C9B-B6B2-0A44-8CD0-C36CFCE7CE0D}" sibTransId="{AAD2EA04-C8DF-7144-90F5-B2D1EE56D959}"/>
    <dgm:cxn modelId="{8AFE137B-DB43-944F-B829-ACCAF69F6842}" type="presOf" srcId="{A59F8716-B315-3D47-B866-6DB68AFC485A}" destId="{C75B837A-88E0-DF4A-95AA-24D3AE8EF478}" srcOrd="0" destOrd="0" presId="urn:microsoft.com/office/officeart/2005/8/layout/bProcess4"/>
    <dgm:cxn modelId="{C7092086-CFE4-B04B-9108-41231F1B0408}" type="presOf" srcId="{D493A1D8-0A07-FF4B-A860-7127A3E44894}" destId="{BBA4510A-37A2-5F44-9365-A82DBA2D9D02}" srcOrd="0" destOrd="0" presId="urn:microsoft.com/office/officeart/2005/8/layout/bProcess4"/>
    <dgm:cxn modelId="{D2A1858E-53FE-A64E-A72F-3AA5E6D34615}" type="presOf" srcId="{DF24453A-7A0E-E148-A75A-C1CD6A2F2E28}" destId="{222F3AD8-0D0E-D34C-AC93-1BD7A1321E9D}" srcOrd="0" destOrd="0" presId="urn:microsoft.com/office/officeart/2005/8/layout/bProcess4"/>
    <dgm:cxn modelId="{BE7F829C-520A-464F-835A-581E00059F79}" srcId="{37691EED-02AE-D544-8956-89B4BB473888}" destId="{F0BAE788-153B-BF40-A48D-63A9815C000C}" srcOrd="6" destOrd="0" parTransId="{8F10CF3B-FBA9-5343-A25C-CF6C87339B7D}" sibTransId="{963546F8-7CA5-2247-B9E5-941066F1D156}"/>
    <dgm:cxn modelId="{2B0D379D-A6B7-A546-B49B-CB653A71B4EB}" srcId="{37691EED-02AE-D544-8956-89B4BB473888}" destId="{51802FFC-674E-C242-BB7B-E2B48009ECA9}" srcOrd="1" destOrd="0" parTransId="{36D554DA-35BB-634B-B461-C8EF773A0D23}" sibTransId="{42B98CC7-4929-0B41-B569-C435A49D17F8}"/>
    <dgm:cxn modelId="{022D7E9D-46A2-C041-B9C7-E2274D9E30F1}" type="presOf" srcId="{77083478-BE8C-D04B-B3A3-057098238714}" destId="{EF8AF345-48FD-4A40-A837-B1419AB44897}" srcOrd="0" destOrd="0" presId="urn:microsoft.com/office/officeart/2005/8/layout/bProcess4"/>
    <dgm:cxn modelId="{6BF611AC-5C2B-7848-9B54-69E66F16F09E}" srcId="{37691EED-02AE-D544-8956-89B4BB473888}" destId="{91992938-A872-9641-B5E8-86A4C533459A}" srcOrd="8" destOrd="0" parTransId="{9214C7C2-6ACE-0B4B-B9E5-5FA7681A86AF}" sibTransId="{9FE250EC-2856-BA44-B08A-6A13A45CB7A2}"/>
    <dgm:cxn modelId="{FCE1F0B1-2221-084C-97C2-5CAE8CCDF33D}" type="presOf" srcId="{5ECF573A-017D-FE4E-BC81-F69997A9DBF4}" destId="{21350D38-E425-3E4D-A072-CB41131BECFF}" srcOrd="0" destOrd="0" presId="urn:microsoft.com/office/officeart/2005/8/layout/bProcess4"/>
    <dgm:cxn modelId="{DF3DFFB5-CF26-4047-AE02-9FA5871258DF}" type="presOf" srcId="{910FF266-9C10-CD43-87B8-C926C759C2B0}" destId="{6DD724FB-FAED-194D-A79F-CD7308C2541D}" srcOrd="0" destOrd="0" presId="urn:microsoft.com/office/officeart/2005/8/layout/bProcess4"/>
    <dgm:cxn modelId="{8F8266C2-D43B-F148-9909-4E80719B6FDF}" type="presOf" srcId="{51802FFC-674E-C242-BB7B-E2B48009ECA9}" destId="{F16EB56C-3F56-FF44-A099-7E5F6333D810}" srcOrd="0" destOrd="0" presId="urn:microsoft.com/office/officeart/2005/8/layout/bProcess4"/>
    <dgm:cxn modelId="{489D12C5-446C-A740-9C96-CB490EB2E570}" type="presOf" srcId="{AAD2EA04-C8DF-7144-90F5-B2D1EE56D959}" destId="{5E2719A2-E684-1F47-AB84-0D60562D3DDF}" srcOrd="0" destOrd="0" presId="urn:microsoft.com/office/officeart/2005/8/layout/bProcess4"/>
    <dgm:cxn modelId="{4C0BCEC8-B8E4-184B-B771-39B3A37574E9}" type="presOf" srcId="{643188F5-18EF-3E45-AAAB-63E916407BF9}" destId="{8714E897-F5AA-9F45-B9EF-05BD8E7D5A77}" srcOrd="0" destOrd="0" presId="urn:microsoft.com/office/officeart/2005/8/layout/bProcess4"/>
    <dgm:cxn modelId="{569454CD-3D55-7B41-B471-8D544D45FEE4}" srcId="{37691EED-02AE-D544-8956-89B4BB473888}" destId="{4BE760FA-4053-114B-9AD3-BE4C33DD46AB}" srcOrd="10" destOrd="0" parTransId="{FCBFEEF6-87E2-D74A-907F-3B094AF8E82C}" sibTransId="{6BF215EA-0DA8-7C4B-9EFE-516890A06A5D}"/>
    <dgm:cxn modelId="{7BF52EDC-C51A-E14A-8402-E213959A12B9}" type="presOf" srcId="{3DE145F2-FB95-A94A-9E03-A63201FA47C5}" destId="{29F70367-AFAA-204C-96D4-E8B7417F8E08}" srcOrd="0" destOrd="0" presId="urn:microsoft.com/office/officeart/2005/8/layout/bProcess4"/>
    <dgm:cxn modelId="{B57C5CF2-44AD-D24D-94BE-B31CC31FCD56}" type="presOf" srcId="{963546F8-7CA5-2247-B9E5-941066F1D156}" destId="{8627C246-6BFE-E043-9AFD-6DB22882233C}" srcOrd="0" destOrd="0" presId="urn:microsoft.com/office/officeart/2005/8/layout/bProcess4"/>
    <dgm:cxn modelId="{227053FE-22CF-1F41-B18D-8B22C45E4BB2}" srcId="{37691EED-02AE-D544-8956-89B4BB473888}" destId="{53EA017D-9BA7-9049-9171-BF48094021CA}" srcOrd="7" destOrd="0" parTransId="{70706619-AA86-A84A-BF40-55376FC78D1E}" sibTransId="{910FF266-9C10-CD43-87B8-C926C759C2B0}"/>
    <dgm:cxn modelId="{360BF1C2-D0E5-5245-8F64-BBA9FFDD1873}" type="presParOf" srcId="{926129AF-8AEC-5A49-9364-C02FBA2DB90D}" destId="{7987A823-A08F-6044-B165-BB899FA1AFB6}" srcOrd="0" destOrd="0" presId="urn:microsoft.com/office/officeart/2005/8/layout/bProcess4"/>
    <dgm:cxn modelId="{8A0BF47D-0181-9347-BD27-AC8C84BD5D5E}" type="presParOf" srcId="{7987A823-A08F-6044-B165-BB899FA1AFB6}" destId="{6BD56A2E-D5C6-3B47-AD2D-69AE3819A1A7}" srcOrd="0" destOrd="0" presId="urn:microsoft.com/office/officeart/2005/8/layout/bProcess4"/>
    <dgm:cxn modelId="{6862450D-D0C2-D747-AB66-B0A44AC7B13A}" type="presParOf" srcId="{7987A823-A08F-6044-B165-BB899FA1AFB6}" destId="{D12966D3-7A2E-2144-92C6-4F11BE79D8D7}" srcOrd="1" destOrd="0" presId="urn:microsoft.com/office/officeart/2005/8/layout/bProcess4"/>
    <dgm:cxn modelId="{807936E0-42EC-0E4D-B9E4-22EF870DBC1E}" type="presParOf" srcId="{926129AF-8AEC-5A49-9364-C02FBA2DB90D}" destId="{BBA4510A-37A2-5F44-9365-A82DBA2D9D02}" srcOrd="1" destOrd="0" presId="urn:microsoft.com/office/officeart/2005/8/layout/bProcess4"/>
    <dgm:cxn modelId="{4AA3C5AC-4A0A-BB4C-8661-EF139733A8A5}" type="presParOf" srcId="{926129AF-8AEC-5A49-9364-C02FBA2DB90D}" destId="{03A500A8-CFC1-134E-A921-429ED02609BE}" srcOrd="2" destOrd="0" presId="urn:microsoft.com/office/officeart/2005/8/layout/bProcess4"/>
    <dgm:cxn modelId="{562BC7CD-5BF1-CC4B-8715-9442CD0C821E}" type="presParOf" srcId="{03A500A8-CFC1-134E-A921-429ED02609BE}" destId="{ECFD30CD-1E12-6F40-BDD4-84CCFB702622}" srcOrd="0" destOrd="0" presId="urn:microsoft.com/office/officeart/2005/8/layout/bProcess4"/>
    <dgm:cxn modelId="{7F635C49-17D1-FE41-8203-FD8DDEF2BF65}" type="presParOf" srcId="{03A500A8-CFC1-134E-A921-429ED02609BE}" destId="{F16EB56C-3F56-FF44-A099-7E5F6333D810}" srcOrd="1" destOrd="0" presId="urn:microsoft.com/office/officeart/2005/8/layout/bProcess4"/>
    <dgm:cxn modelId="{36D8D4EC-F2E9-AE40-9668-B3C04F8AD116}" type="presParOf" srcId="{926129AF-8AEC-5A49-9364-C02FBA2DB90D}" destId="{681916FD-E74A-0844-BF0C-8E2F4DD9D356}" srcOrd="3" destOrd="0" presId="urn:microsoft.com/office/officeart/2005/8/layout/bProcess4"/>
    <dgm:cxn modelId="{4BD360CC-A662-2145-9A84-A3837508CC2D}" type="presParOf" srcId="{926129AF-8AEC-5A49-9364-C02FBA2DB90D}" destId="{2FCD410F-318E-AC45-B31B-ED510BAE361E}" srcOrd="4" destOrd="0" presId="urn:microsoft.com/office/officeart/2005/8/layout/bProcess4"/>
    <dgm:cxn modelId="{75D696D7-8D56-EB41-9665-EF77727965CF}" type="presParOf" srcId="{2FCD410F-318E-AC45-B31B-ED510BAE361E}" destId="{53956D47-56F5-DA4A-A8A7-1F1B5295878F}" srcOrd="0" destOrd="0" presId="urn:microsoft.com/office/officeart/2005/8/layout/bProcess4"/>
    <dgm:cxn modelId="{B261EFBB-38B6-4041-AFD3-42FACA33BCE8}" type="presParOf" srcId="{2FCD410F-318E-AC45-B31B-ED510BAE361E}" destId="{8714E897-F5AA-9F45-B9EF-05BD8E7D5A77}" srcOrd="1" destOrd="0" presId="urn:microsoft.com/office/officeart/2005/8/layout/bProcess4"/>
    <dgm:cxn modelId="{E48FC4D8-B60F-AD44-8DE0-9D323FBA2621}" type="presParOf" srcId="{926129AF-8AEC-5A49-9364-C02FBA2DB90D}" destId="{29F70367-AFAA-204C-96D4-E8B7417F8E08}" srcOrd="5" destOrd="0" presId="urn:microsoft.com/office/officeart/2005/8/layout/bProcess4"/>
    <dgm:cxn modelId="{6CB44F6A-3423-524F-B4D1-D1527DBB2571}" type="presParOf" srcId="{926129AF-8AEC-5A49-9364-C02FBA2DB90D}" destId="{962128BE-D6AE-3244-81A8-A2557A367ADE}" srcOrd="6" destOrd="0" presId="urn:microsoft.com/office/officeart/2005/8/layout/bProcess4"/>
    <dgm:cxn modelId="{23E3A1C4-8A43-F942-AC35-C31CB19C085B}" type="presParOf" srcId="{962128BE-D6AE-3244-81A8-A2557A367ADE}" destId="{59916628-D4DD-0445-BF9D-C2072E14D6BA}" srcOrd="0" destOrd="0" presId="urn:microsoft.com/office/officeart/2005/8/layout/bProcess4"/>
    <dgm:cxn modelId="{3029ACB7-4FC8-8349-A20A-375707DB195A}" type="presParOf" srcId="{962128BE-D6AE-3244-81A8-A2557A367ADE}" destId="{21350D38-E425-3E4D-A072-CB41131BECFF}" srcOrd="1" destOrd="0" presId="urn:microsoft.com/office/officeart/2005/8/layout/bProcess4"/>
    <dgm:cxn modelId="{E58C637C-223F-484B-89D5-5B3693CA6245}" type="presParOf" srcId="{926129AF-8AEC-5A49-9364-C02FBA2DB90D}" destId="{5E2719A2-E684-1F47-AB84-0D60562D3DDF}" srcOrd="7" destOrd="0" presId="urn:microsoft.com/office/officeart/2005/8/layout/bProcess4"/>
    <dgm:cxn modelId="{4947FAA5-8C0E-9E44-A180-7D6746195F99}" type="presParOf" srcId="{926129AF-8AEC-5A49-9364-C02FBA2DB90D}" destId="{D376E03C-ED3C-534E-BA28-5A7678BAD23A}" srcOrd="8" destOrd="0" presId="urn:microsoft.com/office/officeart/2005/8/layout/bProcess4"/>
    <dgm:cxn modelId="{4036B35F-58C7-E548-B8DD-34CFD3343128}" type="presParOf" srcId="{D376E03C-ED3C-534E-BA28-5A7678BAD23A}" destId="{A41FD283-D9AA-3445-84C9-72AC564CF748}" srcOrd="0" destOrd="0" presId="urn:microsoft.com/office/officeart/2005/8/layout/bProcess4"/>
    <dgm:cxn modelId="{F338503F-8AA0-2D4A-8CFD-63581871C839}" type="presParOf" srcId="{D376E03C-ED3C-534E-BA28-5A7678BAD23A}" destId="{C75B837A-88E0-DF4A-95AA-24D3AE8EF478}" srcOrd="1" destOrd="0" presId="urn:microsoft.com/office/officeart/2005/8/layout/bProcess4"/>
    <dgm:cxn modelId="{8D9C771E-1DCC-6B4F-9D15-B4536C5CE635}" type="presParOf" srcId="{926129AF-8AEC-5A49-9364-C02FBA2DB90D}" destId="{EF8AF345-48FD-4A40-A837-B1419AB44897}" srcOrd="9" destOrd="0" presId="urn:microsoft.com/office/officeart/2005/8/layout/bProcess4"/>
    <dgm:cxn modelId="{22B59DEC-71E6-AF47-8E01-F98D852A9379}" type="presParOf" srcId="{926129AF-8AEC-5A49-9364-C02FBA2DB90D}" destId="{5A5DB68D-8A36-B244-97C4-075AC05B2A0F}" srcOrd="10" destOrd="0" presId="urn:microsoft.com/office/officeart/2005/8/layout/bProcess4"/>
    <dgm:cxn modelId="{86FBD145-BBDD-3440-90CE-A477BCBEA592}" type="presParOf" srcId="{5A5DB68D-8A36-B244-97C4-075AC05B2A0F}" destId="{5C4D01E8-AC84-AE44-A0E3-29F516D24F1C}" srcOrd="0" destOrd="0" presId="urn:microsoft.com/office/officeart/2005/8/layout/bProcess4"/>
    <dgm:cxn modelId="{CB792192-7568-2241-BDB9-D5352AFFF68B}" type="presParOf" srcId="{5A5DB68D-8A36-B244-97C4-075AC05B2A0F}" destId="{3A463A96-6E27-FB4A-B1B4-C3D9116D766F}" srcOrd="1" destOrd="0" presId="urn:microsoft.com/office/officeart/2005/8/layout/bProcess4"/>
    <dgm:cxn modelId="{99FAA42F-57B2-874F-8750-6F92374935CD}" type="presParOf" srcId="{926129AF-8AEC-5A49-9364-C02FBA2DB90D}" destId="{B922B6AC-0C90-0146-A5A0-E877DCB63876}" srcOrd="11" destOrd="0" presId="urn:microsoft.com/office/officeart/2005/8/layout/bProcess4"/>
    <dgm:cxn modelId="{6A2EC95D-C16F-254F-9C94-7DEB2D354E1B}" type="presParOf" srcId="{926129AF-8AEC-5A49-9364-C02FBA2DB90D}" destId="{ECB93525-6924-3341-B039-9B32FF614F49}" srcOrd="12" destOrd="0" presId="urn:microsoft.com/office/officeart/2005/8/layout/bProcess4"/>
    <dgm:cxn modelId="{89AE87BD-28DD-BB47-B35A-24CAE27364C8}" type="presParOf" srcId="{ECB93525-6924-3341-B039-9B32FF614F49}" destId="{3115536A-DAF0-2843-867F-D65FEE678C6B}" srcOrd="0" destOrd="0" presId="urn:microsoft.com/office/officeart/2005/8/layout/bProcess4"/>
    <dgm:cxn modelId="{E28E05D3-4D56-DA44-A7B2-CAEEC4324FC1}" type="presParOf" srcId="{ECB93525-6924-3341-B039-9B32FF614F49}" destId="{89695F86-F3CE-594B-9BEA-5D8524525AB9}" srcOrd="1" destOrd="0" presId="urn:microsoft.com/office/officeart/2005/8/layout/bProcess4"/>
    <dgm:cxn modelId="{06102602-EBB2-1F4A-8FC5-8A90E385A027}" type="presParOf" srcId="{926129AF-8AEC-5A49-9364-C02FBA2DB90D}" destId="{8627C246-6BFE-E043-9AFD-6DB22882233C}" srcOrd="13" destOrd="0" presId="urn:microsoft.com/office/officeart/2005/8/layout/bProcess4"/>
    <dgm:cxn modelId="{BEED2442-926C-1F42-B0D3-15D3171377EC}" type="presParOf" srcId="{926129AF-8AEC-5A49-9364-C02FBA2DB90D}" destId="{6CE69793-8BBB-3641-9CC5-F9E717D2ACFA}" srcOrd="14" destOrd="0" presId="urn:microsoft.com/office/officeart/2005/8/layout/bProcess4"/>
    <dgm:cxn modelId="{EDCADCF9-8B08-5D49-9C66-A4C237DE5D76}" type="presParOf" srcId="{6CE69793-8BBB-3641-9CC5-F9E717D2ACFA}" destId="{69D02A36-B3F9-8845-BCE9-9ACE89C88097}" srcOrd="0" destOrd="0" presId="urn:microsoft.com/office/officeart/2005/8/layout/bProcess4"/>
    <dgm:cxn modelId="{0427921A-06DC-CD4C-B780-34BCFD9B274A}" type="presParOf" srcId="{6CE69793-8BBB-3641-9CC5-F9E717D2ACFA}" destId="{A6D262DD-09E4-0045-AFB3-469798D747F7}" srcOrd="1" destOrd="0" presId="urn:microsoft.com/office/officeart/2005/8/layout/bProcess4"/>
    <dgm:cxn modelId="{17F6A85B-725D-8943-9443-4452024AFF80}" type="presParOf" srcId="{926129AF-8AEC-5A49-9364-C02FBA2DB90D}" destId="{6DD724FB-FAED-194D-A79F-CD7308C2541D}" srcOrd="15" destOrd="0" presId="urn:microsoft.com/office/officeart/2005/8/layout/bProcess4"/>
    <dgm:cxn modelId="{E78AD571-467B-7B4C-8192-632A4A65B209}" type="presParOf" srcId="{926129AF-8AEC-5A49-9364-C02FBA2DB90D}" destId="{201657A9-C534-B547-9144-B74B4B71E951}" srcOrd="16" destOrd="0" presId="urn:microsoft.com/office/officeart/2005/8/layout/bProcess4"/>
    <dgm:cxn modelId="{7815E065-9AC2-074E-AC7C-722199D6CE62}" type="presParOf" srcId="{201657A9-C534-B547-9144-B74B4B71E951}" destId="{C3F870CB-6D0F-6240-8503-BE3F66DFE569}" srcOrd="0" destOrd="0" presId="urn:microsoft.com/office/officeart/2005/8/layout/bProcess4"/>
    <dgm:cxn modelId="{D3DAFB92-22EA-7F45-B46F-93BE8428FEAE}" type="presParOf" srcId="{201657A9-C534-B547-9144-B74B4B71E951}" destId="{51622413-43A5-2C4F-BBF6-F6DEA21AAFF3}" srcOrd="1" destOrd="0" presId="urn:microsoft.com/office/officeart/2005/8/layout/bProcess4"/>
    <dgm:cxn modelId="{C69207CC-A9AA-6843-B5A2-DCA16A604354}" type="presParOf" srcId="{926129AF-8AEC-5A49-9364-C02FBA2DB90D}" destId="{09BB6026-003A-B941-B09C-5D7EE2F12ECC}" srcOrd="17" destOrd="0" presId="urn:microsoft.com/office/officeart/2005/8/layout/bProcess4"/>
    <dgm:cxn modelId="{415B13DF-97BE-1B41-818E-58C90F629AA9}" type="presParOf" srcId="{926129AF-8AEC-5A49-9364-C02FBA2DB90D}" destId="{7E918D36-A147-A044-9EC1-1D8A44D522B3}" srcOrd="18" destOrd="0" presId="urn:microsoft.com/office/officeart/2005/8/layout/bProcess4"/>
    <dgm:cxn modelId="{57C50344-E86B-874F-837E-5A427AC28A50}" type="presParOf" srcId="{7E918D36-A147-A044-9EC1-1D8A44D522B3}" destId="{B939D829-F45E-F344-AA70-76DA6EA4447A}" srcOrd="0" destOrd="0" presId="urn:microsoft.com/office/officeart/2005/8/layout/bProcess4"/>
    <dgm:cxn modelId="{E191DCA7-A078-2449-B3DE-40AA5B9EA08F}" type="presParOf" srcId="{7E918D36-A147-A044-9EC1-1D8A44D522B3}" destId="{222F3AD8-0D0E-D34C-AC93-1BD7A1321E9D}" srcOrd="1" destOrd="0" presId="urn:microsoft.com/office/officeart/2005/8/layout/bProcess4"/>
    <dgm:cxn modelId="{54A55795-F6F9-D34B-B639-632B8E1B1C06}" type="presParOf" srcId="{926129AF-8AEC-5A49-9364-C02FBA2DB90D}" destId="{454FDF6B-179B-8F48-8CBB-78E1B6B19367}" srcOrd="19" destOrd="0" presId="urn:microsoft.com/office/officeart/2005/8/layout/bProcess4"/>
    <dgm:cxn modelId="{2EA098FA-BB1D-1845-98E6-949C5C12530E}" type="presParOf" srcId="{926129AF-8AEC-5A49-9364-C02FBA2DB90D}" destId="{CC386ED8-FC76-7844-BC39-F1531EE7323A}" srcOrd="20" destOrd="0" presId="urn:microsoft.com/office/officeart/2005/8/layout/bProcess4"/>
    <dgm:cxn modelId="{85E00053-9DB4-B74D-87A6-A15D53342927}" type="presParOf" srcId="{CC386ED8-FC76-7844-BC39-F1531EE7323A}" destId="{820AD92A-0128-234B-8CB9-E7D7E0E35A23}" srcOrd="0" destOrd="0" presId="urn:microsoft.com/office/officeart/2005/8/layout/bProcess4"/>
    <dgm:cxn modelId="{758962C2-6D9D-7C4D-B85A-35F2E34D74FF}" type="presParOf" srcId="{CC386ED8-FC76-7844-BC39-F1531EE7323A}" destId="{8416BB34-B9BD-174F-9FAF-FD39A48D7B4B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83B7C6-095A-A241-86AA-60F78AB3C52E}" type="doc">
      <dgm:prSet loTypeId="urn:microsoft.com/office/officeart/2005/8/layout/matrix1" loCatId="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7ECACC-0DCB-4F49-8531-CB7CE85400C9}">
      <dgm:prSet phldrT="[Text]"/>
      <dgm:spPr/>
      <dgm:t>
        <a:bodyPr/>
        <a:lstStyle/>
        <a:p>
          <a:r>
            <a:rPr lang="en-US" dirty="0"/>
            <a:t>Seldon Core</a:t>
          </a:r>
        </a:p>
      </dgm:t>
    </dgm:pt>
    <dgm:pt modelId="{331F371C-5FB3-2947-8D55-9A20D2EB1941}" type="parTrans" cxnId="{B55650C8-C46B-DB4F-8D25-B2708C7E209E}">
      <dgm:prSet/>
      <dgm:spPr/>
      <dgm:t>
        <a:bodyPr/>
        <a:lstStyle/>
        <a:p>
          <a:endParaRPr lang="en-US"/>
        </a:p>
      </dgm:t>
    </dgm:pt>
    <dgm:pt modelId="{74DE7855-0F66-B942-8C98-A69A47BF659C}" type="sibTrans" cxnId="{B55650C8-C46B-DB4F-8D25-B2708C7E209E}">
      <dgm:prSet/>
      <dgm:spPr/>
      <dgm:t>
        <a:bodyPr/>
        <a:lstStyle/>
        <a:p>
          <a:endParaRPr lang="en-US"/>
        </a:p>
      </dgm:t>
    </dgm:pt>
    <dgm:pt modelId="{034717A7-EEB4-964B-8503-109A71DF362B}">
      <dgm:prSet phldrT="[Text]"/>
      <dgm:spPr/>
      <dgm:t>
        <a:bodyPr/>
        <a:lstStyle/>
        <a:p>
          <a:r>
            <a:rPr lang="en-US" dirty="0"/>
            <a:t>Models</a:t>
          </a:r>
        </a:p>
      </dgm:t>
    </dgm:pt>
    <dgm:pt modelId="{A815E733-4D14-D541-8352-4B26749DC3A0}" type="parTrans" cxnId="{394A29E2-1E9B-CE47-9621-101A27402308}">
      <dgm:prSet/>
      <dgm:spPr/>
      <dgm:t>
        <a:bodyPr/>
        <a:lstStyle/>
        <a:p>
          <a:endParaRPr lang="en-US"/>
        </a:p>
      </dgm:t>
    </dgm:pt>
    <dgm:pt modelId="{6E36E332-051C-EA49-880D-92B0E5C9C909}" type="sibTrans" cxnId="{394A29E2-1E9B-CE47-9621-101A27402308}">
      <dgm:prSet/>
      <dgm:spPr/>
      <dgm:t>
        <a:bodyPr/>
        <a:lstStyle/>
        <a:p>
          <a:endParaRPr lang="en-US"/>
        </a:p>
      </dgm:t>
    </dgm:pt>
    <dgm:pt modelId="{94D7643D-CE19-FF45-AC6D-400A4D487572}">
      <dgm:prSet phldrT="[Text]"/>
      <dgm:spPr/>
      <dgm:t>
        <a:bodyPr/>
        <a:lstStyle/>
        <a:p>
          <a:r>
            <a:rPr lang="en-US" dirty="0"/>
            <a:t>Routers</a:t>
          </a:r>
        </a:p>
      </dgm:t>
    </dgm:pt>
    <dgm:pt modelId="{87CC69EC-8A9B-AB43-B97B-06FFA395A993}" type="parTrans" cxnId="{3FDA9814-1F8B-E941-B09E-E36935FD8173}">
      <dgm:prSet/>
      <dgm:spPr/>
      <dgm:t>
        <a:bodyPr/>
        <a:lstStyle/>
        <a:p>
          <a:endParaRPr lang="en-US"/>
        </a:p>
      </dgm:t>
    </dgm:pt>
    <dgm:pt modelId="{A878C5DB-73EE-1F44-8889-6BEBA40C6E2F}" type="sibTrans" cxnId="{3FDA9814-1F8B-E941-B09E-E36935FD8173}">
      <dgm:prSet/>
      <dgm:spPr/>
      <dgm:t>
        <a:bodyPr/>
        <a:lstStyle/>
        <a:p>
          <a:endParaRPr lang="en-US"/>
        </a:p>
      </dgm:t>
    </dgm:pt>
    <dgm:pt modelId="{282B4342-1D34-9040-BAB2-1A4FED30833F}">
      <dgm:prSet phldrT="[Text]"/>
      <dgm:spPr/>
      <dgm:t>
        <a:bodyPr/>
        <a:lstStyle/>
        <a:p>
          <a:r>
            <a:rPr lang="en-US" dirty="0"/>
            <a:t>Combiners</a:t>
          </a:r>
        </a:p>
      </dgm:t>
    </dgm:pt>
    <dgm:pt modelId="{F70CBE6A-C865-3E4B-AFE4-0AA9E71DAE6C}" type="parTrans" cxnId="{50DBEB5D-4074-7C49-8EC0-864B18EE07F2}">
      <dgm:prSet/>
      <dgm:spPr/>
      <dgm:t>
        <a:bodyPr/>
        <a:lstStyle/>
        <a:p>
          <a:endParaRPr lang="en-US"/>
        </a:p>
      </dgm:t>
    </dgm:pt>
    <dgm:pt modelId="{DE9F5AC3-048E-F743-9664-3B9D60832C9E}" type="sibTrans" cxnId="{50DBEB5D-4074-7C49-8EC0-864B18EE07F2}">
      <dgm:prSet/>
      <dgm:spPr/>
      <dgm:t>
        <a:bodyPr/>
        <a:lstStyle/>
        <a:p>
          <a:endParaRPr lang="en-US"/>
        </a:p>
      </dgm:t>
    </dgm:pt>
    <dgm:pt modelId="{AC9924A2-54FE-DA43-A4C6-509D65D25616}">
      <dgm:prSet phldrT="[Text]"/>
      <dgm:spPr/>
      <dgm:t>
        <a:bodyPr/>
        <a:lstStyle/>
        <a:p>
          <a:r>
            <a:rPr lang="en-US" dirty="0"/>
            <a:t>Transformers</a:t>
          </a:r>
        </a:p>
      </dgm:t>
    </dgm:pt>
    <dgm:pt modelId="{C54A0812-A833-064B-A05F-EA64F011CFF6}" type="parTrans" cxnId="{D133DBD8-CD29-3F4B-97AC-00D2CCE06AC8}">
      <dgm:prSet/>
      <dgm:spPr/>
      <dgm:t>
        <a:bodyPr/>
        <a:lstStyle/>
        <a:p>
          <a:endParaRPr lang="en-US"/>
        </a:p>
      </dgm:t>
    </dgm:pt>
    <dgm:pt modelId="{74563DBE-0127-F04A-B7CB-97A292FD6176}" type="sibTrans" cxnId="{D133DBD8-CD29-3F4B-97AC-00D2CCE06AC8}">
      <dgm:prSet/>
      <dgm:spPr/>
      <dgm:t>
        <a:bodyPr/>
        <a:lstStyle/>
        <a:p>
          <a:endParaRPr lang="en-US"/>
        </a:p>
      </dgm:t>
    </dgm:pt>
    <dgm:pt modelId="{952B70F4-7256-9C4F-9B4D-4D815ACD019C}" type="pres">
      <dgm:prSet presAssocID="{4E83B7C6-095A-A241-86AA-60F78AB3C52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5383F74-64DB-A44B-A371-879941D48294}" type="pres">
      <dgm:prSet presAssocID="{4E83B7C6-095A-A241-86AA-60F78AB3C52E}" presName="matrix" presStyleCnt="0"/>
      <dgm:spPr/>
    </dgm:pt>
    <dgm:pt modelId="{3FD40761-AD6B-7B47-9583-C244AD7E94A9}" type="pres">
      <dgm:prSet presAssocID="{4E83B7C6-095A-A241-86AA-60F78AB3C52E}" presName="tile1" presStyleLbl="node1" presStyleIdx="0" presStyleCnt="4"/>
      <dgm:spPr/>
    </dgm:pt>
    <dgm:pt modelId="{C4EB96F7-90DC-9D4A-9F44-CBE964A722AC}" type="pres">
      <dgm:prSet presAssocID="{4E83B7C6-095A-A241-86AA-60F78AB3C52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7411CC3-B2BD-DF45-89BE-2551F133488E}" type="pres">
      <dgm:prSet presAssocID="{4E83B7C6-095A-A241-86AA-60F78AB3C52E}" presName="tile2" presStyleLbl="node1" presStyleIdx="1" presStyleCnt="4"/>
      <dgm:spPr/>
    </dgm:pt>
    <dgm:pt modelId="{7F5D3375-F9BA-5744-8D0A-5BDE749D55AB}" type="pres">
      <dgm:prSet presAssocID="{4E83B7C6-095A-A241-86AA-60F78AB3C52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92F4842-2872-914D-BE9A-AD251135B428}" type="pres">
      <dgm:prSet presAssocID="{4E83B7C6-095A-A241-86AA-60F78AB3C52E}" presName="tile3" presStyleLbl="node1" presStyleIdx="2" presStyleCnt="4"/>
      <dgm:spPr/>
    </dgm:pt>
    <dgm:pt modelId="{FCADEA4B-8166-6049-B7E0-8B2CC0EEABCB}" type="pres">
      <dgm:prSet presAssocID="{4E83B7C6-095A-A241-86AA-60F78AB3C52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095DA43-21CF-0149-9B7F-B835036D778D}" type="pres">
      <dgm:prSet presAssocID="{4E83B7C6-095A-A241-86AA-60F78AB3C52E}" presName="tile4" presStyleLbl="node1" presStyleIdx="3" presStyleCnt="4" custLinFactY="24764" custLinFactNeighborX="13521" custLinFactNeighborY="100000"/>
      <dgm:spPr/>
    </dgm:pt>
    <dgm:pt modelId="{97621624-C504-284B-965D-A5ED55477C13}" type="pres">
      <dgm:prSet presAssocID="{4E83B7C6-095A-A241-86AA-60F78AB3C52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1C988E8F-F6F4-314C-ACF8-B06BE1139D7E}" type="pres">
      <dgm:prSet presAssocID="{4E83B7C6-095A-A241-86AA-60F78AB3C52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2A36C06-48DA-3348-B74C-94A542887F47}" type="presOf" srcId="{94D7643D-CE19-FF45-AC6D-400A4D487572}" destId="{87411CC3-B2BD-DF45-89BE-2551F133488E}" srcOrd="0" destOrd="0" presId="urn:microsoft.com/office/officeart/2005/8/layout/matrix1"/>
    <dgm:cxn modelId="{3FDA9814-1F8B-E941-B09E-E36935FD8173}" srcId="{D97ECACC-0DCB-4F49-8531-CB7CE85400C9}" destId="{94D7643D-CE19-FF45-AC6D-400A4D487572}" srcOrd="1" destOrd="0" parTransId="{87CC69EC-8A9B-AB43-B97B-06FFA395A993}" sibTransId="{A878C5DB-73EE-1F44-8889-6BEBA40C6E2F}"/>
    <dgm:cxn modelId="{A1667A1A-4AD3-3C42-84FA-A5D453EEFA30}" type="presOf" srcId="{94D7643D-CE19-FF45-AC6D-400A4D487572}" destId="{7F5D3375-F9BA-5744-8D0A-5BDE749D55AB}" srcOrd="1" destOrd="0" presId="urn:microsoft.com/office/officeart/2005/8/layout/matrix1"/>
    <dgm:cxn modelId="{484EB71E-C3D4-A442-9602-16C41B0C9ECD}" type="presOf" srcId="{282B4342-1D34-9040-BAB2-1A4FED30833F}" destId="{092F4842-2872-914D-BE9A-AD251135B428}" srcOrd="0" destOrd="0" presId="urn:microsoft.com/office/officeart/2005/8/layout/matrix1"/>
    <dgm:cxn modelId="{5D035B2A-BE2E-584D-BE8F-2B204F8C0A64}" type="presOf" srcId="{AC9924A2-54FE-DA43-A4C6-509D65D25616}" destId="{3095DA43-21CF-0149-9B7F-B835036D778D}" srcOrd="0" destOrd="0" presId="urn:microsoft.com/office/officeart/2005/8/layout/matrix1"/>
    <dgm:cxn modelId="{50DBEB5D-4074-7C49-8EC0-864B18EE07F2}" srcId="{D97ECACC-0DCB-4F49-8531-CB7CE85400C9}" destId="{282B4342-1D34-9040-BAB2-1A4FED30833F}" srcOrd="2" destOrd="0" parTransId="{F70CBE6A-C865-3E4B-AFE4-0AA9E71DAE6C}" sibTransId="{DE9F5AC3-048E-F743-9664-3B9D60832C9E}"/>
    <dgm:cxn modelId="{4521E270-4490-D54B-9927-C45A3DA00012}" type="presOf" srcId="{D97ECACC-0DCB-4F49-8531-CB7CE85400C9}" destId="{1C988E8F-F6F4-314C-ACF8-B06BE1139D7E}" srcOrd="0" destOrd="0" presId="urn:microsoft.com/office/officeart/2005/8/layout/matrix1"/>
    <dgm:cxn modelId="{A7A5558C-BA5E-FE44-8E56-AC71E72EFCD6}" type="presOf" srcId="{034717A7-EEB4-964B-8503-109A71DF362B}" destId="{3FD40761-AD6B-7B47-9583-C244AD7E94A9}" srcOrd="0" destOrd="0" presId="urn:microsoft.com/office/officeart/2005/8/layout/matrix1"/>
    <dgm:cxn modelId="{A1B47FAA-269D-EA43-BF44-F966F305DCED}" type="presOf" srcId="{034717A7-EEB4-964B-8503-109A71DF362B}" destId="{C4EB96F7-90DC-9D4A-9F44-CBE964A722AC}" srcOrd="1" destOrd="0" presId="urn:microsoft.com/office/officeart/2005/8/layout/matrix1"/>
    <dgm:cxn modelId="{B55650C8-C46B-DB4F-8D25-B2708C7E209E}" srcId="{4E83B7C6-095A-A241-86AA-60F78AB3C52E}" destId="{D97ECACC-0DCB-4F49-8531-CB7CE85400C9}" srcOrd="0" destOrd="0" parTransId="{331F371C-5FB3-2947-8D55-9A20D2EB1941}" sibTransId="{74DE7855-0F66-B942-8C98-A69A47BF659C}"/>
    <dgm:cxn modelId="{47DFB9CC-64B8-304E-B9AB-26582584BDD9}" type="presOf" srcId="{AC9924A2-54FE-DA43-A4C6-509D65D25616}" destId="{97621624-C504-284B-965D-A5ED55477C13}" srcOrd="1" destOrd="0" presId="urn:microsoft.com/office/officeart/2005/8/layout/matrix1"/>
    <dgm:cxn modelId="{D133DBD8-CD29-3F4B-97AC-00D2CCE06AC8}" srcId="{D97ECACC-0DCB-4F49-8531-CB7CE85400C9}" destId="{AC9924A2-54FE-DA43-A4C6-509D65D25616}" srcOrd="3" destOrd="0" parTransId="{C54A0812-A833-064B-A05F-EA64F011CFF6}" sibTransId="{74563DBE-0127-F04A-B7CB-97A292FD6176}"/>
    <dgm:cxn modelId="{394A29E2-1E9B-CE47-9621-101A27402308}" srcId="{D97ECACC-0DCB-4F49-8531-CB7CE85400C9}" destId="{034717A7-EEB4-964B-8503-109A71DF362B}" srcOrd="0" destOrd="0" parTransId="{A815E733-4D14-D541-8352-4B26749DC3A0}" sibTransId="{6E36E332-051C-EA49-880D-92B0E5C9C909}"/>
    <dgm:cxn modelId="{722CF6EA-93D4-9B4F-8A1F-BA778208F86D}" type="presOf" srcId="{4E83B7C6-095A-A241-86AA-60F78AB3C52E}" destId="{952B70F4-7256-9C4F-9B4D-4D815ACD019C}" srcOrd="0" destOrd="0" presId="urn:microsoft.com/office/officeart/2005/8/layout/matrix1"/>
    <dgm:cxn modelId="{AA5D30FC-F0C8-7C45-9E73-B1BE960467F8}" type="presOf" srcId="{282B4342-1D34-9040-BAB2-1A4FED30833F}" destId="{FCADEA4B-8166-6049-B7E0-8B2CC0EEABCB}" srcOrd="1" destOrd="0" presId="urn:microsoft.com/office/officeart/2005/8/layout/matrix1"/>
    <dgm:cxn modelId="{089C4490-7B83-1242-9DE4-A1A023FC684C}" type="presParOf" srcId="{952B70F4-7256-9C4F-9B4D-4D815ACD019C}" destId="{85383F74-64DB-A44B-A371-879941D48294}" srcOrd="0" destOrd="0" presId="urn:microsoft.com/office/officeart/2005/8/layout/matrix1"/>
    <dgm:cxn modelId="{3246D4B4-D6D5-584B-84A3-F6A79F023D42}" type="presParOf" srcId="{85383F74-64DB-A44B-A371-879941D48294}" destId="{3FD40761-AD6B-7B47-9583-C244AD7E94A9}" srcOrd="0" destOrd="0" presId="urn:microsoft.com/office/officeart/2005/8/layout/matrix1"/>
    <dgm:cxn modelId="{17BB82AC-AD16-2F43-B211-BB13FC536580}" type="presParOf" srcId="{85383F74-64DB-A44B-A371-879941D48294}" destId="{C4EB96F7-90DC-9D4A-9F44-CBE964A722AC}" srcOrd="1" destOrd="0" presId="urn:microsoft.com/office/officeart/2005/8/layout/matrix1"/>
    <dgm:cxn modelId="{8CCACEF0-E29B-FC47-BC95-BF40B975751C}" type="presParOf" srcId="{85383F74-64DB-A44B-A371-879941D48294}" destId="{87411CC3-B2BD-DF45-89BE-2551F133488E}" srcOrd="2" destOrd="0" presId="urn:microsoft.com/office/officeart/2005/8/layout/matrix1"/>
    <dgm:cxn modelId="{5F4CFC65-566D-6D4F-9104-6C105205BF0E}" type="presParOf" srcId="{85383F74-64DB-A44B-A371-879941D48294}" destId="{7F5D3375-F9BA-5744-8D0A-5BDE749D55AB}" srcOrd="3" destOrd="0" presId="urn:microsoft.com/office/officeart/2005/8/layout/matrix1"/>
    <dgm:cxn modelId="{DDC9BA73-738E-2B40-A995-1FC1FC3CDB18}" type="presParOf" srcId="{85383F74-64DB-A44B-A371-879941D48294}" destId="{092F4842-2872-914D-BE9A-AD251135B428}" srcOrd="4" destOrd="0" presId="urn:microsoft.com/office/officeart/2005/8/layout/matrix1"/>
    <dgm:cxn modelId="{D0AE251A-DBAF-BA47-B61E-2435E7F84D9E}" type="presParOf" srcId="{85383F74-64DB-A44B-A371-879941D48294}" destId="{FCADEA4B-8166-6049-B7E0-8B2CC0EEABCB}" srcOrd="5" destOrd="0" presId="urn:microsoft.com/office/officeart/2005/8/layout/matrix1"/>
    <dgm:cxn modelId="{2467AC86-44C0-964E-828A-A32BAB06AF71}" type="presParOf" srcId="{85383F74-64DB-A44B-A371-879941D48294}" destId="{3095DA43-21CF-0149-9B7F-B835036D778D}" srcOrd="6" destOrd="0" presId="urn:microsoft.com/office/officeart/2005/8/layout/matrix1"/>
    <dgm:cxn modelId="{531B0198-0DC1-5A45-AFF3-806C5DD815E0}" type="presParOf" srcId="{85383F74-64DB-A44B-A371-879941D48294}" destId="{97621624-C504-284B-965D-A5ED55477C13}" srcOrd="7" destOrd="0" presId="urn:microsoft.com/office/officeart/2005/8/layout/matrix1"/>
    <dgm:cxn modelId="{B653C713-2FCB-604F-B8F4-63FD53CDF882}" type="presParOf" srcId="{952B70F4-7256-9C4F-9B4D-4D815ACD019C}" destId="{1C988E8F-F6F4-314C-ACF8-B06BE1139D7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4510A-37A2-5F44-9365-A82DBA2D9D02}">
      <dsp:nvSpPr>
        <dsp:cNvPr id="0" name=""/>
        <dsp:cNvSpPr/>
      </dsp:nvSpPr>
      <dsp:spPr>
        <a:xfrm rot="5400000">
          <a:off x="395949" y="964168"/>
          <a:ext cx="1503145" cy="1813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2966D3-7A2E-2144-92C6-4F11BE79D8D7}">
      <dsp:nvSpPr>
        <dsp:cNvPr id="0" name=""/>
        <dsp:cNvSpPr/>
      </dsp:nvSpPr>
      <dsp:spPr>
        <a:xfrm>
          <a:off x="740403" y="2892"/>
          <a:ext cx="2015116" cy="1209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Build Training Docker Image</a:t>
          </a:r>
        </a:p>
      </dsp:txBody>
      <dsp:txXfrm>
        <a:off x="775815" y="38304"/>
        <a:ext cx="1944292" cy="1138245"/>
      </dsp:txXfrm>
    </dsp:sp>
    <dsp:sp modelId="{681916FD-E74A-0844-BF0C-8E2F4DD9D356}">
      <dsp:nvSpPr>
        <dsp:cNvPr id="0" name=""/>
        <dsp:cNvSpPr/>
      </dsp:nvSpPr>
      <dsp:spPr>
        <a:xfrm rot="5400000">
          <a:off x="395949" y="2475505"/>
          <a:ext cx="1503145" cy="18136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6EB56C-3F56-FF44-A099-7E5F6333D810}">
      <dsp:nvSpPr>
        <dsp:cNvPr id="0" name=""/>
        <dsp:cNvSpPr/>
      </dsp:nvSpPr>
      <dsp:spPr>
        <a:xfrm>
          <a:off x="740403" y="1514229"/>
          <a:ext cx="2015116" cy="1209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Create Persistence Volume</a:t>
          </a:r>
        </a:p>
      </dsp:txBody>
      <dsp:txXfrm>
        <a:off x="775815" y="1549641"/>
        <a:ext cx="1944292" cy="1138245"/>
      </dsp:txXfrm>
    </dsp:sp>
    <dsp:sp modelId="{29F70367-AFAA-204C-96D4-E8B7417F8E08}">
      <dsp:nvSpPr>
        <dsp:cNvPr id="0" name=""/>
        <dsp:cNvSpPr/>
      </dsp:nvSpPr>
      <dsp:spPr>
        <a:xfrm rot="5400000">
          <a:off x="395949" y="3986842"/>
          <a:ext cx="1503145" cy="18136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714E897-F5AA-9F45-B9EF-05BD8E7D5A77}">
      <dsp:nvSpPr>
        <dsp:cNvPr id="0" name=""/>
        <dsp:cNvSpPr/>
      </dsp:nvSpPr>
      <dsp:spPr>
        <a:xfrm>
          <a:off x="740403" y="3025566"/>
          <a:ext cx="2015116" cy="1209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Copy Data Set needed for training</a:t>
          </a:r>
        </a:p>
      </dsp:txBody>
      <dsp:txXfrm>
        <a:off x="775815" y="3060978"/>
        <a:ext cx="1944292" cy="1138245"/>
      </dsp:txXfrm>
    </dsp:sp>
    <dsp:sp modelId="{5E2719A2-E684-1F47-AB84-0D60562D3DDF}">
      <dsp:nvSpPr>
        <dsp:cNvPr id="0" name=""/>
        <dsp:cNvSpPr/>
      </dsp:nvSpPr>
      <dsp:spPr>
        <a:xfrm>
          <a:off x="1151618" y="4742511"/>
          <a:ext cx="2671913" cy="18136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1350D38-E425-3E4D-A072-CB41131BECFF}">
      <dsp:nvSpPr>
        <dsp:cNvPr id="0" name=""/>
        <dsp:cNvSpPr/>
      </dsp:nvSpPr>
      <dsp:spPr>
        <a:xfrm>
          <a:off x="740403" y="4536903"/>
          <a:ext cx="2015116" cy="1209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Train Model</a:t>
          </a:r>
        </a:p>
      </dsp:txBody>
      <dsp:txXfrm>
        <a:off x="775815" y="4572315"/>
        <a:ext cx="1944292" cy="1138245"/>
      </dsp:txXfrm>
    </dsp:sp>
    <dsp:sp modelId="{EF8AF345-48FD-4A40-A837-B1419AB44897}">
      <dsp:nvSpPr>
        <dsp:cNvPr id="0" name=""/>
        <dsp:cNvSpPr/>
      </dsp:nvSpPr>
      <dsp:spPr>
        <a:xfrm rot="16200000">
          <a:off x="3076054" y="3986842"/>
          <a:ext cx="1503145" cy="18136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75B837A-88E0-DF4A-95AA-24D3AE8EF478}">
      <dsp:nvSpPr>
        <dsp:cNvPr id="0" name=""/>
        <dsp:cNvSpPr/>
      </dsp:nvSpPr>
      <dsp:spPr>
        <a:xfrm>
          <a:off x="3420508" y="4536903"/>
          <a:ext cx="2015116" cy="1209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Stop Servicing Container</a:t>
          </a:r>
        </a:p>
      </dsp:txBody>
      <dsp:txXfrm>
        <a:off x="3455920" y="4572315"/>
        <a:ext cx="1944292" cy="1138245"/>
      </dsp:txXfrm>
    </dsp:sp>
    <dsp:sp modelId="{B922B6AC-0C90-0146-A5A0-E877DCB63876}">
      <dsp:nvSpPr>
        <dsp:cNvPr id="0" name=""/>
        <dsp:cNvSpPr/>
      </dsp:nvSpPr>
      <dsp:spPr>
        <a:xfrm rot="16200000">
          <a:off x="3076054" y="2475505"/>
          <a:ext cx="1503145" cy="18136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463A96-6E27-FB4A-B1B4-C3D9116D766F}">
      <dsp:nvSpPr>
        <dsp:cNvPr id="0" name=""/>
        <dsp:cNvSpPr/>
      </dsp:nvSpPr>
      <dsp:spPr>
        <a:xfrm>
          <a:off x="3420508" y="3025566"/>
          <a:ext cx="2015116" cy="1209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Stop training Container</a:t>
          </a:r>
        </a:p>
      </dsp:txBody>
      <dsp:txXfrm>
        <a:off x="3455920" y="3060978"/>
        <a:ext cx="1944292" cy="1138245"/>
      </dsp:txXfrm>
    </dsp:sp>
    <dsp:sp modelId="{8627C246-6BFE-E043-9AFD-6DB22882233C}">
      <dsp:nvSpPr>
        <dsp:cNvPr id="0" name=""/>
        <dsp:cNvSpPr/>
      </dsp:nvSpPr>
      <dsp:spPr>
        <a:xfrm rot="16200000">
          <a:off x="3076054" y="964168"/>
          <a:ext cx="1503145" cy="18136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9695F86-F3CE-594B-9BEA-5D8524525AB9}">
      <dsp:nvSpPr>
        <dsp:cNvPr id="0" name=""/>
        <dsp:cNvSpPr/>
      </dsp:nvSpPr>
      <dsp:spPr>
        <a:xfrm>
          <a:off x="3420508" y="1514229"/>
          <a:ext cx="2015116" cy="1209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Predict</a:t>
          </a:r>
        </a:p>
      </dsp:txBody>
      <dsp:txXfrm>
        <a:off x="3455920" y="1549641"/>
        <a:ext cx="1944292" cy="1138245"/>
      </dsp:txXfrm>
    </dsp:sp>
    <dsp:sp modelId="{6DD724FB-FAED-194D-A79F-CD7308C2541D}">
      <dsp:nvSpPr>
        <dsp:cNvPr id="0" name=""/>
        <dsp:cNvSpPr/>
      </dsp:nvSpPr>
      <dsp:spPr>
        <a:xfrm>
          <a:off x="3831723" y="208499"/>
          <a:ext cx="2671913" cy="18136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D262DD-09E4-0045-AFB3-469798D747F7}">
      <dsp:nvSpPr>
        <dsp:cNvPr id="0" name=""/>
        <dsp:cNvSpPr/>
      </dsp:nvSpPr>
      <dsp:spPr>
        <a:xfrm>
          <a:off x="3420508" y="2892"/>
          <a:ext cx="2015116" cy="1209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Build Docker Serving Image with s2i</a:t>
          </a:r>
        </a:p>
      </dsp:txBody>
      <dsp:txXfrm>
        <a:off x="3455920" y="38304"/>
        <a:ext cx="1944292" cy="1138245"/>
      </dsp:txXfrm>
    </dsp:sp>
    <dsp:sp modelId="{09BB6026-003A-B941-B09C-5D7EE2F12ECC}">
      <dsp:nvSpPr>
        <dsp:cNvPr id="0" name=""/>
        <dsp:cNvSpPr/>
      </dsp:nvSpPr>
      <dsp:spPr>
        <a:xfrm rot="5400000">
          <a:off x="5756159" y="964168"/>
          <a:ext cx="1503145" cy="18136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1622413-43A5-2C4F-BBF6-F6DEA21AAFF3}">
      <dsp:nvSpPr>
        <dsp:cNvPr id="0" name=""/>
        <dsp:cNvSpPr/>
      </dsp:nvSpPr>
      <dsp:spPr>
        <a:xfrm>
          <a:off x="6100612" y="2892"/>
          <a:ext cx="2015116" cy="1209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Download Trained Model</a:t>
          </a:r>
        </a:p>
      </dsp:txBody>
      <dsp:txXfrm>
        <a:off x="6136024" y="38304"/>
        <a:ext cx="1944292" cy="1138245"/>
      </dsp:txXfrm>
    </dsp:sp>
    <dsp:sp modelId="{454FDF6B-179B-8F48-8CBB-78E1B6B19367}">
      <dsp:nvSpPr>
        <dsp:cNvPr id="0" name=""/>
        <dsp:cNvSpPr/>
      </dsp:nvSpPr>
      <dsp:spPr>
        <a:xfrm rot="5400000">
          <a:off x="5756159" y="2475505"/>
          <a:ext cx="1503145" cy="18136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22F3AD8-0D0E-D34C-AC93-1BD7A1321E9D}">
      <dsp:nvSpPr>
        <dsp:cNvPr id="0" name=""/>
        <dsp:cNvSpPr/>
      </dsp:nvSpPr>
      <dsp:spPr>
        <a:xfrm>
          <a:off x="6100612" y="1514229"/>
          <a:ext cx="2015116" cy="1209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Stop </a:t>
          </a:r>
          <a:r>
            <a:rPr lang="en-US" sz="2000" b="1" kern="1200" dirty="0" err="1"/>
            <a:t>kubeflow</a:t>
          </a:r>
          <a:endParaRPr lang="en-US" sz="2000" b="1" kern="1200" dirty="0"/>
        </a:p>
      </dsp:txBody>
      <dsp:txXfrm>
        <a:off x="6136024" y="1549641"/>
        <a:ext cx="1944292" cy="1138245"/>
      </dsp:txXfrm>
    </dsp:sp>
    <dsp:sp modelId="{8416BB34-B9BD-174F-9FAF-FD39A48D7B4B}">
      <dsp:nvSpPr>
        <dsp:cNvPr id="0" name=""/>
        <dsp:cNvSpPr/>
      </dsp:nvSpPr>
      <dsp:spPr>
        <a:xfrm>
          <a:off x="6100612" y="3025566"/>
          <a:ext cx="2015116" cy="12090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Clean</a:t>
          </a:r>
        </a:p>
      </dsp:txBody>
      <dsp:txXfrm>
        <a:off x="6136024" y="3060978"/>
        <a:ext cx="1944292" cy="1138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40761-AD6B-7B47-9583-C244AD7E94A9}">
      <dsp:nvSpPr>
        <dsp:cNvPr id="0" name=""/>
        <dsp:cNvSpPr/>
      </dsp:nvSpPr>
      <dsp:spPr>
        <a:xfrm rot="16200000">
          <a:off x="823543" y="-823543"/>
          <a:ext cx="1115284" cy="2762370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Models</a:t>
          </a:r>
        </a:p>
      </dsp:txBody>
      <dsp:txXfrm rot="5400000">
        <a:off x="0" y="0"/>
        <a:ext cx="2762370" cy="836463"/>
      </dsp:txXfrm>
    </dsp:sp>
    <dsp:sp modelId="{87411CC3-B2BD-DF45-89BE-2551F133488E}">
      <dsp:nvSpPr>
        <dsp:cNvPr id="0" name=""/>
        <dsp:cNvSpPr/>
      </dsp:nvSpPr>
      <dsp:spPr>
        <a:xfrm>
          <a:off x="2762370" y="0"/>
          <a:ext cx="2762370" cy="1115284"/>
        </a:xfrm>
        <a:prstGeom prst="round1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Routers</a:t>
          </a:r>
        </a:p>
      </dsp:txBody>
      <dsp:txXfrm>
        <a:off x="2762370" y="0"/>
        <a:ext cx="2762370" cy="836463"/>
      </dsp:txXfrm>
    </dsp:sp>
    <dsp:sp modelId="{092F4842-2872-914D-BE9A-AD251135B428}">
      <dsp:nvSpPr>
        <dsp:cNvPr id="0" name=""/>
        <dsp:cNvSpPr/>
      </dsp:nvSpPr>
      <dsp:spPr>
        <a:xfrm rot="10800000">
          <a:off x="0" y="1115284"/>
          <a:ext cx="2762370" cy="1115284"/>
        </a:xfrm>
        <a:prstGeom prst="round1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Combiners</a:t>
          </a:r>
        </a:p>
      </dsp:txBody>
      <dsp:txXfrm rot="10800000">
        <a:off x="0" y="1394104"/>
        <a:ext cx="2762370" cy="836463"/>
      </dsp:txXfrm>
    </dsp:sp>
    <dsp:sp modelId="{3095DA43-21CF-0149-9B7F-B835036D778D}">
      <dsp:nvSpPr>
        <dsp:cNvPr id="0" name=""/>
        <dsp:cNvSpPr/>
      </dsp:nvSpPr>
      <dsp:spPr>
        <a:xfrm rot="5400000">
          <a:off x="3585913" y="291741"/>
          <a:ext cx="1115284" cy="2762370"/>
        </a:xfrm>
        <a:prstGeom prst="round1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Transformers</a:t>
          </a:r>
        </a:p>
      </dsp:txBody>
      <dsp:txXfrm rot="-5400000">
        <a:off x="2762370" y="1394104"/>
        <a:ext cx="2762370" cy="836463"/>
      </dsp:txXfrm>
    </dsp:sp>
    <dsp:sp modelId="{1C988E8F-F6F4-314C-ACF8-B06BE1139D7E}">
      <dsp:nvSpPr>
        <dsp:cNvPr id="0" name=""/>
        <dsp:cNvSpPr/>
      </dsp:nvSpPr>
      <dsp:spPr>
        <a:xfrm>
          <a:off x="1933659" y="836462"/>
          <a:ext cx="1657422" cy="557642"/>
        </a:xfrm>
        <a:prstGeom prst="roundRect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Seldon Core</a:t>
          </a:r>
        </a:p>
      </dsp:txBody>
      <dsp:txXfrm>
        <a:off x="1960881" y="863684"/>
        <a:ext cx="1602978" cy="503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8552-D25A-7148-8C0E-A150D22AB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4A570-06B6-EF48-A1FE-C298E9CB4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D4723-4FDC-434C-99B2-12D576CAD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93D42-936B-3849-8C42-66D2B9CCB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D5AAC-5A54-C840-B39C-54C3FD41D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3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4B70-4B55-5D4F-8FEC-EAB24AC6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3392E-E739-F148-94A0-8BAEE1917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E0196-7B7E-A843-9E24-0D5A3DE6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DA0E4-3DCC-6445-B4C0-BABB786E6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DC8FA-1F76-4946-A50B-9B364139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10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C32963-A445-194F-A46D-066144127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7055F-A86B-504B-8A8A-D9DF1AF03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5CE4-2DAA-3545-877E-58531725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8FF57-8B57-AD4F-9CF5-EE9A0DB3F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22FDD-5E79-0B47-AD32-01553A14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8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BBE04-FA25-4B49-8F39-924D84F1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99917-FEFC-8D4D-832C-C14BC22FF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50E4E-D735-C749-94A3-9A7DA888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913CF-290D-A34E-B1F0-C2B2767A3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2A101-8935-8C41-ABB3-6EF58CCA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9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188AC-4334-4549-9006-9C4ABCDCC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E377F-B527-564D-A9CA-66D0F1F2A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CF862-8753-3147-948D-6150EEC3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DA475-1D0C-EE4D-ADC2-2230290B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06742-8C42-344B-BDB6-EE3752C0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0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1155-9046-2442-B760-C4B455F9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64F6-29A6-3C4C-9147-F45DA4BC5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63C31-CF1E-3D48-8B22-B23BF99C9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464F-F422-D84B-A170-02B83CF7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6BA06-EEBC-864F-9FEF-9E6E9AEA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0B3D7-AEAC-A94B-A6D6-DA93419C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0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A571-98E9-B242-80EA-9C7715F72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CDDA5-A680-2B43-8689-17183A409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C06CD-F78C-FA4B-BCB2-F8EC88C4B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C9BEB-A619-BA4A-9004-5BC424252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6562C-D8CF-C64A-ADA2-C7CE6FA6C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CAA05-2CDC-574D-A9D0-BB413013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753262-4ACD-9E44-84CF-3DEDF83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B4BA96-4515-1D41-A2D2-8D2D6ACA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0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C677A-8BCA-414A-A579-DA6C37C5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371BE-38C9-434D-AEFD-5A04D2772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701F4-D34D-F44F-9BC5-4468252C5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75DF3-25E1-3449-9D54-CCC3C462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06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6D165-3BD7-704E-A166-7B03768B0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DB164-54A5-9F4C-96F0-6055CF7DC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151F4-C64C-D448-A66F-0D5C537E3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83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D166-5578-6D43-A0BE-671C0D07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35D0-0857-2246-A39F-901A67E8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A1A6B-BE31-4846-95F0-99D039954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75D2B-68DB-574A-B027-5D98B828D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D8EF1-DBF3-AB49-B701-826B049B2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B0B77-C379-B744-AB5D-42C122F9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5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01C3-0627-014F-91F9-3342065D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35B47-E5C7-FA45-99EF-ECE4BEFCA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9CABC-2A94-2849-B349-03990041B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B8276-9DE3-094E-A3AF-DA59817D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59676-CD5E-9A40-8AC5-7B118FEDA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22CAB-6F58-CD4B-8730-6D5CDDF31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6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DE3880-7362-4347-A757-007D3C83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06EBD-BB8B-8049-A310-D2043163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F3335-30F1-654E-A5FF-BB427150C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C76D2-2B77-3244-863B-8672C0DD55E0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E9CBC-7103-1749-A4EB-D8F9E1EE1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40502-0A16-9E40-AD73-0777CC093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04DBD-B51A-CC46-BB7B-0591E40E5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8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BD0A39-57C8-8E4F-A667-A0DE404CF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6410088"/>
              </p:ext>
            </p:extLst>
          </p:nvPr>
        </p:nvGraphicFramePr>
        <p:xfrm>
          <a:off x="1303867" y="389468"/>
          <a:ext cx="8856133" cy="574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087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0970117-B2F3-304E-9EBA-3F4569CC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673" y="1228328"/>
            <a:ext cx="1320800" cy="129540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29141F4-17F6-0E41-A4DC-9C41C6BFB079}"/>
              </a:ext>
            </a:extLst>
          </p:cNvPr>
          <p:cNvSpPr/>
          <p:nvPr/>
        </p:nvSpPr>
        <p:spPr>
          <a:xfrm>
            <a:off x="6664923" y="4495436"/>
            <a:ext cx="2677319" cy="11228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C5F49F-64FE-C84C-BDDC-997306B914A8}"/>
              </a:ext>
            </a:extLst>
          </p:cNvPr>
          <p:cNvSpPr txBox="1"/>
          <p:nvPr/>
        </p:nvSpPr>
        <p:spPr>
          <a:xfrm>
            <a:off x="2850417" y="2794000"/>
            <a:ext cx="91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6FA9"/>
                </a:solidFill>
              </a:rPr>
              <a:t>TF Train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5BCF4-3E87-354C-B263-6807FD76824C}"/>
              </a:ext>
            </a:extLst>
          </p:cNvPr>
          <p:cNvSpPr txBox="1"/>
          <p:nvPr/>
        </p:nvSpPr>
        <p:spPr>
          <a:xfrm>
            <a:off x="2522528" y="5362685"/>
            <a:ext cx="97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6FA9"/>
                </a:solidFill>
              </a:rPr>
              <a:t>TF Score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038FFE-A54E-FF49-8EB7-DF9495D85AB3}"/>
              </a:ext>
            </a:extLst>
          </p:cNvPr>
          <p:cNvCxnSpPr>
            <a:cxnSpLocks/>
          </p:cNvCxnSpPr>
          <p:nvPr/>
        </p:nvCxnSpPr>
        <p:spPr>
          <a:xfrm>
            <a:off x="4064000" y="2192866"/>
            <a:ext cx="132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C5BE33-5CFA-8B43-9899-9EA1A0AFCFFE}"/>
              </a:ext>
            </a:extLst>
          </p:cNvPr>
          <p:cNvCxnSpPr/>
          <p:nvPr/>
        </p:nvCxnSpPr>
        <p:spPr>
          <a:xfrm>
            <a:off x="6637866" y="2040466"/>
            <a:ext cx="132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BF7492C-755D-0441-BED7-736EEEFBAE51}"/>
              </a:ext>
            </a:extLst>
          </p:cNvPr>
          <p:cNvSpPr txBox="1"/>
          <p:nvPr/>
        </p:nvSpPr>
        <p:spPr>
          <a:xfrm>
            <a:off x="7958666" y="2599267"/>
            <a:ext cx="1450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6FA9"/>
                </a:solidFill>
              </a:rPr>
              <a:t>Persistance </a:t>
            </a:r>
          </a:p>
          <a:p>
            <a:r>
              <a:rPr lang="en-US" dirty="0">
                <a:solidFill>
                  <a:srgbClr val="006FA9"/>
                </a:solidFill>
              </a:rPr>
              <a:t>Volume Store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EC65AC36-911C-FC45-9616-6340B7B6F402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5410097" y="1109164"/>
            <a:ext cx="1137399" cy="54102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41E831-7051-5D48-9267-B1BF39388EA9}"/>
              </a:ext>
            </a:extLst>
          </p:cNvPr>
          <p:cNvSpPr txBox="1"/>
          <p:nvPr/>
        </p:nvSpPr>
        <p:spPr>
          <a:xfrm>
            <a:off x="4833747" y="3459667"/>
            <a:ext cx="2494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FA9"/>
                </a:solidFill>
              </a:rPr>
              <a:t>Download Model From </a:t>
            </a:r>
          </a:p>
          <a:p>
            <a:pPr algn="ctr"/>
            <a:r>
              <a:rPr lang="en-US" dirty="0">
                <a:solidFill>
                  <a:srgbClr val="006FA9"/>
                </a:solidFill>
              </a:rPr>
              <a:t>Persistance Store</a:t>
            </a:r>
          </a:p>
          <a:p>
            <a:endParaRPr lang="en-US" dirty="0">
              <a:solidFill>
                <a:srgbClr val="006FA9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5328E1-96E8-A644-8B8C-C46C43C30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18" y="4634671"/>
            <a:ext cx="2558112" cy="85270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BCB9AC-D516-5544-AAF7-901CDEC11710}"/>
              </a:ext>
            </a:extLst>
          </p:cNvPr>
          <p:cNvCxnSpPr/>
          <p:nvPr/>
        </p:nvCxnSpPr>
        <p:spPr>
          <a:xfrm>
            <a:off x="3618921" y="5016399"/>
            <a:ext cx="132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36CB90-F104-F945-AFA3-97710902AA90}"/>
              </a:ext>
            </a:extLst>
          </p:cNvPr>
          <p:cNvSpPr txBox="1"/>
          <p:nvPr/>
        </p:nvSpPr>
        <p:spPr>
          <a:xfrm>
            <a:off x="6637866" y="5748985"/>
            <a:ext cx="2635363" cy="367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6FA9"/>
                </a:solidFill>
              </a:rPr>
              <a:t>Serve with Seldon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AC0BB-B1EA-6E4D-91EB-52A139CC3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113" y="1228328"/>
            <a:ext cx="1971366" cy="19713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360B2BE-FAE6-6F4C-9FCA-76012D1DE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468" y="1453014"/>
            <a:ext cx="1458209" cy="1321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CC1084-4A0B-F54F-B712-DB252D964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712" y="4114477"/>
            <a:ext cx="1458209" cy="1321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0003D2-6BD5-724F-ADAA-82C29E011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954" y="4383426"/>
            <a:ext cx="1477692" cy="147769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123432-0437-CA48-807E-7D6BEAAD3CF6}"/>
              </a:ext>
            </a:extLst>
          </p:cNvPr>
          <p:cNvCxnSpPr>
            <a:cxnSpLocks/>
          </p:cNvCxnSpPr>
          <p:nvPr/>
        </p:nvCxnSpPr>
        <p:spPr>
          <a:xfrm flipH="1">
            <a:off x="5779699" y="5016399"/>
            <a:ext cx="885224" cy="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18A7734-D076-AA47-9B67-72868D7D8B85}"/>
              </a:ext>
            </a:extLst>
          </p:cNvPr>
          <p:cNvSpPr/>
          <p:nvPr/>
        </p:nvSpPr>
        <p:spPr>
          <a:xfrm>
            <a:off x="10011905" y="4766544"/>
            <a:ext cx="1549071" cy="642443"/>
          </a:xfrm>
          <a:prstGeom prst="roundRect">
            <a:avLst/>
          </a:prstGeom>
          <a:solidFill>
            <a:srgbClr val="006FA9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Ambassador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C346DF-7CFA-5648-BEFC-B41B4B5B62FF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9375184" y="5087766"/>
            <a:ext cx="636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9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B3B531-B349-D044-8803-748BD254DBC6}"/>
              </a:ext>
            </a:extLst>
          </p:cNvPr>
          <p:cNvSpPr/>
          <p:nvPr/>
        </p:nvSpPr>
        <p:spPr>
          <a:xfrm>
            <a:off x="3417818" y="2166826"/>
            <a:ext cx="1652758" cy="71439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Parameter Server1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6EDA4F8-A6CE-124F-9321-09144095F4CC}"/>
              </a:ext>
            </a:extLst>
          </p:cNvPr>
          <p:cNvSpPr/>
          <p:nvPr/>
        </p:nvSpPr>
        <p:spPr>
          <a:xfrm>
            <a:off x="1672246" y="3843227"/>
            <a:ext cx="2571951" cy="1574161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Worker -1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F533CB5-6508-924C-86EB-F06398FB3203}"/>
              </a:ext>
            </a:extLst>
          </p:cNvPr>
          <p:cNvSpPr/>
          <p:nvPr/>
        </p:nvSpPr>
        <p:spPr>
          <a:xfrm>
            <a:off x="6484667" y="2166826"/>
            <a:ext cx="1652758" cy="71439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Parameter Server1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D3722A-CA70-C446-8F8F-EF5B95F534EF}"/>
              </a:ext>
            </a:extLst>
          </p:cNvPr>
          <p:cNvSpPr/>
          <p:nvPr/>
        </p:nvSpPr>
        <p:spPr>
          <a:xfrm>
            <a:off x="4574075" y="3843226"/>
            <a:ext cx="2571951" cy="1574161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Worker -2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98D67D-7E7D-B542-9E4C-93DC5F0E718D}"/>
              </a:ext>
            </a:extLst>
          </p:cNvPr>
          <p:cNvSpPr/>
          <p:nvPr/>
        </p:nvSpPr>
        <p:spPr>
          <a:xfrm>
            <a:off x="7475904" y="3843226"/>
            <a:ext cx="2571951" cy="1574161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Worker -3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9CF2D3-2E86-DD49-AE3F-542D1CC0E47C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958222" y="2881221"/>
            <a:ext cx="1285975" cy="9620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84BB48-450F-C24F-890E-3A54446A0BE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4244197" y="2881221"/>
            <a:ext cx="1615853" cy="962005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2F46E0-178B-7743-917A-6C1D16FD0B4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244197" y="2881221"/>
            <a:ext cx="4517683" cy="962005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BA3B75-58C3-6C40-9661-26D238D29B61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29374" y="2881221"/>
            <a:ext cx="1781672" cy="9554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F5512A-299C-6B4D-8C01-982AC5925409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7311046" y="2887776"/>
            <a:ext cx="1450834" cy="9554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DBE4AD-B2A0-B747-A065-5C4AD62CEFDB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2958222" y="2881221"/>
            <a:ext cx="4352824" cy="96200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DA33264-6118-984A-AEEE-5539E11BB3D7}"/>
              </a:ext>
            </a:extLst>
          </p:cNvPr>
          <p:cNvSpPr/>
          <p:nvPr/>
        </p:nvSpPr>
        <p:spPr>
          <a:xfrm>
            <a:off x="5070576" y="854178"/>
            <a:ext cx="1652758" cy="71439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Master </a:t>
            </a:r>
          </a:p>
          <a:p>
            <a:pPr algn="ctr"/>
            <a:r>
              <a:rPr lang="en-US" b="1" dirty="0"/>
              <a:t>Server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73F2331-1428-A04F-8EE2-9C993AEB52EA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4244197" y="1568573"/>
            <a:ext cx="1469368" cy="598253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A621FB-7A44-0F4D-8E99-D3F53F18E616}"/>
              </a:ext>
            </a:extLst>
          </p:cNvPr>
          <p:cNvCxnSpPr>
            <a:cxnSpLocks/>
          </p:cNvCxnSpPr>
          <p:nvPr/>
        </p:nvCxnSpPr>
        <p:spPr>
          <a:xfrm>
            <a:off x="5713565" y="1534085"/>
            <a:ext cx="1432461" cy="64364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4D316E-EF7D-2E4C-8724-0752AA1CD791}"/>
              </a:ext>
            </a:extLst>
          </p:cNvPr>
          <p:cNvCxnSpPr>
            <a:cxnSpLocks/>
          </p:cNvCxnSpPr>
          <p:nvPr/>
        </p:nvCxnSpPr>
        <p:spPr>
          <a:xfrm flipH="1">
            <a:off x="3473095" y="1621191"/>
            <a:ext cx="2240470" cy="221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53EA409-404F-F84D-8684-529149447AF6}"/>
              </a:ext>
            </a:extLst>
          </p:cNvPr>
          <p:cNvCxnSpPr>
            <a:cxnSpLocks/>
          </p:cNvCxnSpPr>
          <p:nvPr/>
        </p:nvCxnSpPr>
        <p:spPr>
          <a:xfrm>
            <a:off x="5731576" y="1523179"/>
            <a:ext cx="293332" cy="231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6332D3-41F6-544B-A16E-7F9AF5C5BD54}"/>
              </a:ext>
            </a:extLst>
          </p:cNvPr>
          <p:cNvCxnSpPr>
            <a:cxnSpLocks/>
          </p:cNvCxnSpPr>
          <p:nvPr/>
        </p:nvCxnSpPr>
        <p:spPr>
          <a:xfrm>
            <a:off x="5832979" y="1621191"/>
            <a:ext cx="2304446" cy="221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3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8511ED-FA20-174C-AD9B-D76C0C8DF0B5}"/>
              </a:ext>
            </a:extLst>
          </p:cNvPr>
          <p:cNvSpPr/>
          <p:nvPr/>
        </p:nvSpPr>
        <p:spPr>
          <a:xfrm>
            <a:off x="1897811" y="151200"/>
            <a:ext cx="8626415" cy="6275736"/>
          </a:xfrm>
          <a:prstGeom prst="roundRect">
            <a:avLst/>
          </a:prstGeom>
          <a:ln w="6350">
            <a:solidFill>
              <a:srgbClr val="FFC000"/>
            </a:solidFill>
            <a:prstDash val="sysDot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78C1F9-BABC-6F4A-9928-86E7B73D0198}"/>
              </a:ext>
            </a:extLst>
          </p:cNvPr>
          <p:cNvGrpSpPr/>
          <p:nvPr/>
        </p:nvGrpSpPr>
        <p:grpSpPr>
          <a:xfrm>
            <a:off x="4894510" y="2646079"/>
            <a:ext cx="2527540" cy="1311216"/>
            <a:chOff x="4356340" y="1069675"/>
            <a:chExt cx="2527540" cy="1311216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B23331B-9742-A94B-BFD9-D0B7A497C7AF}"/>
                </a:ext>
              </a:extLst>
            </p:cNvPr>
            <p:cNvSpPr/>
            <p:nvPr/>
          </p:nvSpPr>
          <p:spPr>
            <a:xfrm>
              <a:off x="4356340" y="1069675"/>
              <a:ext cx="2527540" cy="1311216"/>
            </a:xfrm>
            <a:prstGeom prst="round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907438A-F7CD-1946-8B16-B81661EF0112}"/>
                </a:ext>
              </a:extLst>
            </p:cNvPr>
            <p:cNvGrpSpPr/>
            <p:nvPr/>
          </p:nvGrpSpPr>
          <p:grpSpPr>
            <a:xfrm>
              <a:off x="4602918" y="1335759"/>
              <a:ext cx="1915776" cy="774360"/>
              <a:chOff x="4602918" y="1335759"/>
              <a:chExt cx="1915776" cy="77436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44B0B01-8C41-6741-AB99-2C32B78A5474}"/>
                  </a:ext>
                </a:extLst>
              </p:cNvPr>
              <p:cNvGrpSpPr/>
              <p:nvPr/>
            </p:nvGrpSpPr>
            <p:grpSpPr>
              <a:xfrm>
                <a:off x="4602918" y="1335759"/>
                <a:ext cx="848976" cy="769087"/>
                <a:chOff x="3420508" y="4536903"/>
                <a:chExt cx="2015116" cy="1209069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F3494912-1216-FC4D-B003-6042698E6419}"/>
                    </a:ext>
                  </a:extLst>
                </p:cNvPr>
                <p:cNvSpPr/>
                <p:nvPr/>
              </p:nvSpPr>
              <p:spPr>
                <a:xfrm>
                  <a:off x="3420508" y="4536903"/>
                  <a:ext cx="2015116" cy="120906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6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6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1" name="Rounded Rectangle 12">
                  <a:extLst>
                    <a:ext uri="{FF2B5EF4-FFF2-40B4-BE49-F238E27FC236}">
                      <a16:creationId xmlns:a16="http://schemas.microsoft.com/office/drawing/2014/main" id="{FA00BB47-9E65-B246-9A39-D338318A4E3F}"/>
                    </a:ext>
                  </a:extLst>
                </p:cNvPr>
                <p:cNvSpPr txBox="1"/>
                <p:nvPr/>
              </p:nvSpPr>
              <p:spPr>
                <a:xfrm>
                  <a:off x="3455919" y="4572315"/>
                  <a:ext cx="1944292" cy="113824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2000" b="1" kern="1200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99146A3-435D-3D4A-B617-552C13F4B58A}"/>
                  </a:ext>
                </a:extLst>
              </p:cNvPr>
              <p:cNvGrpSpPr/>
              <p:nvPr/>
            </p:nvGrpSpPr>
            <p:grpSpPr>
              <a:xfrm>
                <a:off x="5669718" y="1341032"/>
                <a:ext cx="848976" cy="769087"/>
                <a:chOff x="3420508" y="4536903"/>
                <a:chExt cx="2015116" cy="1209069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ACB15503-A436-8E48-96C6-9EAD6DE6F0FE}"/>
                    </a:ext>
                  </a:extLst>
                </p:cNvPr>
                <p:cNvSpPr/>
                <p:nvPr/>
              </p:nvSpPr>
              <p:spPr>
                <a:xfrm>
                  <a:off x="3420508" y="4536903"/>
                  <a:ext cx="2015116" cy="120906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6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6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4" name="Rounded Rectangle 12">
                  <a:extLst>
                    <a:ext uri="{FF2B5EF4-FFF2-40B4-BE49-F238E27FC236}">
                      <a16:creationId xmlns:a16="http://schemas.microsoft.com/office/drawing/2014/main" id="{C713EE1F-38F4-5D45-8685-B140FD323B02}"/>
                    </a:ext>
                  </a:extLst>
                </p:cNvPr>
                <p:cNvSpPr txBox="1"/>
                <p:nvPr/>
              </p:nvSpPr>
              <p:spPr>
                <a:xfrm>
                  <a:off x="3455919" y="4572315"/>
                  <a:ext cx="1944292" cy="113824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US" sz="2000" b="1" kern="1200" dirty="0"/>
                </a:p>
              </p:txBody>
            </p: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781204-9AD3-C048-B804-2EDB64814FBB}"/>
              </a:ext>
            </a:extLst>
          </p:cNvPr>
          <p:cNvGrpSpPr/>
          <p:nvPr/>
        </p:nvGrpSpPr>
        <p:grpSpPr>
          <a:xfrm>
            <a:off x="2211695" y="4796987"/>
            <a:ext cx="3709359" cy="1207698"/>
            <a:chOff x="2501660" y="2881223"/>
            <a:chExt cx="3709359" cy="120769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3F47516-8CFF-4742-B756-A1A2A0B1D007}"/>
                </a:ext>
              </a:extLst>
            </p:cNvPr>
            <p:cNvSpPr/>
            <p:nvPr/>
          </p:nvSpPr>
          <p:spPr>
            <a:xfrm>
              <a:off x="2501660" y="2881223"/>
              <a:ext cx="3709359" cy="12076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0E7229-C5F0-6F4F-BBE9-90D5AF3542FE}"/>
                </a:ext>
              </a:extLst>
            </p:cNvPr>
            <p:cNvGrpSpPr/>
            <p:nvPr/>
          </p:nvGrpSpPr>
          <p:grpSpPr>
            <a:xfrm>
              <a:off x="2798144" y="3111949"/>
              <a:ext cx="849095" cy="788962"/>
              <a:chOff x="740403" y="2892"/>
              <a:chExt cx="2015116" cy="1209069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93596E80-C991-EE47-96DE-62A39706CD3C}"/>
                  </a:ext>
                </a:extLst>
              </p:cNvPr>
              <p:cNvSpPr/>
              <p:nvPr/>
            </p:nvSpPr>
            <p:spPr>
              <a:xfrm>
                <a:off x="740403" y="2892"/>
                <a:ext cx="2015116" cy="12090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4">
                <a:extLst>
                  <a:ext uri="{FF2B5EF4-FFF2-40B4-BE49-F238E27FC236}">
                    <a16:creationId xmlns:a16="http://schemas.microsoft.com/office/drawing/2014/main" id="{20585177-3247-BB4F-A0FF-079336EF9487}"/>
                  </a:ext>
                </a:extLst>
              </p:cNvPr>
              <p:cNvSpPr txBox="1"/>
              <p:nvPr/>
            </p:nvSpPr>
            <p:spPr>
              <a:xfrm>
                <a:off x="775815" y="38304"/>
                <a:ext cx="1944292" cy="11382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000" b="1" kern="1200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3655E42-AA09-0E46-8CC6-170D5646BFCB}"/>
                </a:ext>
              </a:extLst>
            </p:cNvPr>
            <p:cNvGrpSpPr/>
            <p:nvPr/>
          </p:nvGrpSpPr>
          <p:grpSpPr>
            <a:xfrm>
              <a:off x="3864944" y="3088842"/>
              <a:ext cx="849095" cy="788962"/>
              <a:chOff x="740403" y="2892"/>
              <a:chExt cx="2015116" cy="1209069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3BB4A4A6-72E0-E64F-A846-D04027EF69FB}"/>
                  </a:ext>
                </a:extLst>
              </p:cNvPr>
              <p:cNvSpPr/>
              <p:nvPr/>
            </p:nvSpPr>
            <p:spPr>
              <a:xfrm>
                <a:off x="740403" y="2892"/>
                <a:ext cx="2015116" cy="12090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Rounded Rectangle 4">
                <a:extLst>
                  <a:ext uri="{FF2B5EF4-FFF2-40B4-BE49-F238E27FC236}">
                    <a16:creationId xmlns:a16="http://schemas.microsoft.com/office/drawing/2014/main" id="{CEE553AD-9B35-AA4C-9DF1-6B1DB284C286}"/>
                  </a:ext>
                </a:extLst>
              </p:cNvPr>
              <p:cNvSpPr txBox="1"/>
              <p:nvPr/>
            </p:nvSpPr>
            <p:spPr>
              <a:xfrm>
                <a:off x="775815" y="38304"/>
                <a:ext cx="1944292" cy="11382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000" b="1" kern="1200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5CAF125-5902-8747-82D4-DE1E83614845}"/>
                </a:ext>
              </a:extLst>
            </p:cNvPr>
            <p:cNvGrpSpPr/>
            <p:nvPr/>
          </p:nvGrpSpPr>
          <p:grpSpPr>
            <a:xfrm>
              <a:off x="4931744" y="3088842"/>
              <a:ext cx="849095" cy="788962"/>
              <a:chOff x="740403" y="2892"/>
              <a:chExt cx="2015116" cy="120906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F0EDC0-2984-694D-A08D-2DD4A38D217F}"/>
                  </a:ext>
                </a:extLst>
              </p:cNvPr>
              <p:cNvSpPr/>
              <p:nvPr/>
            </p:nvSpPr>
            <p:spPr>
              <a:xfrm>
                <a:off x="740403" y="2892"/>
                <a:ext cx="2015116" cy="12090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Rounded Rectangle 4">
                <a:extLst>
                  <a:ext uri="{FF2B5EF4-FFF2-40B4-BE49-F238E27FC236}">
                    <a16:creationId xmlns:a16="http://schemas.microsoft.com/office/drawing/2014/main" id="{3979C904-C719-3449-A7E8-F8A9BB681099}"/>
                  </a:ext>
                </a:extLst>
              </p:cNvPr>
              <p:cNvSpPr txBox="1"/>
              <p:nvPr/>
            </p:nvSpPr>
            <p:spPr>
              <a:xfrm>
                <a:off x="775815" y="38304"/>
                <a:ext cx="1944292" cy="11382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000" b="1" kern="1200" dirty="0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85A207-B35B-A341-B1D9-DD15B98A7728}"/>
              </a:ext>
            </a:extLst>
          </p:cNvPr>
          <p:cNvGrpSpPr/>
          <p:nvPr/>
        </p:nvGrpSpPr>
        <p:grpSpPr>
          <a:xfrm>
            <a:off x="6453016" y="4745229"/>
            <a:ext cx="3709359" cy="1207698"/>
            <a:chOff x="2501660" y="2881223"/>
            <a:chExt cx="3709359" cy="1207698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B00C56D-809A-B947-9F94-18A39447398D}"/>
                </a:ext>
              </a:extLst>
            </p:cNvPr>
            <p:cNvSpPr/>
            <p:nvPr/>
          </p:nvSpPr>
          <p:spPr>
            <a:xfrm>
              <a:off x="2501660" y="2881223"/>
              <a:ext cx="3709359" cy="12076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3C0C34-FAA0-9844-B87D-D67FA3DEF36D}"/>
                </a:ext>
              </a:extLst>
            </p:cNvPr>
            <p:cNvGrpSpPr/>
            <p:nvPr/>
          </p:nvGrpSpPr>
          <p:grpSpPr>
            <a:xfrm>
              <a:off x="2798144" y="3111949"/>
              <a:ext cx="849095" cy="788962"/>
              <a:chOff x="740403" y="2892"/>
              <a:chExt cx="2015116" cy="1209069"/>
            </a:xfrm>
          </p:grpSpPr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AA931AA1-23BE-CA49-B45D-6A1FEC8C5BB6}"/>
                  </a:ext>
                </a:extLst>
              </p:cNvPr>
              <p:cNvSpPr/>
              <p:nvPr/>
            </p:nvSpPr>
            <p:spPr>
              <a:xfrm>
                <a:off x="740403" y="2892"/>
                <a:ext cx="2015116" cy="12090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Rounded Rectangle 4">
                <a:extLst>
                  <a:ext uri="{FF2B5EF4-FFF2-40B4-BE49-F238E27FC236}">
                    <a16:creationId xmlns:a16="http://schemas.microsoft.com/office/drawing/2014/main" id="{DD0F0FB3-EAA4-BF45-B712-EE5F12E403EE}"/>
                  </a:ext>
                </a:extLst>
              </p:cNvPr>
              <p:cNvSpPr txBox="1"/>
              <p:nvPr/>
            </p:nvSpPr>
            <p:spPr>
              <a:xfrm>
                <a:off x="775815" y="38304"/>
                <a:ext cx="1944292" cy="11382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000" b="1" kern="120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1D60A25-B105-0140-812A-7557F2E27446}"/>
                </a:ext>
              </a:extLst>
            </p:cNvPr>
            <p:cNvGrpSpPr/>
            <p:nvPr/>
          </p:nvGrpSpPr>
          <p:grpSpPr>
            <a:xfrm>
              <a:off x="3864944" y="3088842"/>
              <a:ext cx="849095" cy="788962"/>
              <a:chOff x="740403" y="2892"/>
              <a:chExt cx="2015116" cy="1209069"/>
            </a:xfrm>
          </p:grpSpPr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51BFD949-B6FE-EB43-B410-11F28CA0E02D}"/>
                  </a:ext>
                </a:extLst>
              </p:cNvPr>
              <p:cNvSpPr/>
              <p:nvPr/>
            </p:nvSpPr>
            <p:spPr>
              <a:xfrm>
                <a:off x="740403" y="2892"/>
                <a:ext cx="2015116" cy="12090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ounded Rectangle 4">
                <a:extLst>
                  <a:ext uri="{FF2B5EF4-FFF2-40B4-BE49-F238E27FC236}">
                    <a16:creationId xmlns:a16="http://schemas.microsoft.com/office/drawing/2014/main" id="{3EB70FDC-E539-5F43-9A9E-6982ECA460BE}"/>
                  </a:ext>
                </a:extLst>
              </p:cNvPr>
              <p:cNvSpPr txBox="1"/>
              <p:nvPr/>
            </p:nvSpPr>
            <p:spPr>
              <a:xfrm>
                <a:off x="775815" y="38304"/>
                <a:ext cx="1944292" cy="11382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000" b="1" kern="12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2B90435-0C6B-A344-BF77-59EC289DFD18}"/>
                </a:ext>
              </a:extLst>
            </p:cNvPr>
            <p:cNvGrpSpPr/>
            <p:nvPr/>
          </p:nvGrpSpPr>
          <p:grpSpPr>
            <a:xfrm>
              <a:off x="4931744" y="3088842"/>
              <a:ext cx="849095" cy="788962"/>
              <a:chOff x="740403" y="2892"/>
              <a:chExt cx="2015116" cy="1209069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CEFEAF2-3C09-314F-AF36-3206355A1E61}"/>
                  </a:ext>
                </a:extLst>
              </p:cNvPr>
              <p:cNvSpPr/>
              <p:nvPr/>
            </p:nvSpPr>
            <p:spPr>
              <a:xfrm>
                <a:off x="740403" y="2892"/>
                <a:ext cx="2015116" cy="12090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Rounded Rectangle 4">
                <a:extLst>
                  <a:ext uri="{FF2B5EF4-FFF2-40B4-BE49-F238E27FC236}">
                    <a16:creationId xmlns:a16="http://schemas.microsoft.com/office/drawing/2014/main" id="{527B662E-2A0F-D940-854F-FB10FA92CAA4}"/>
                  </a:ext>
                </a:extLst>
              </p:cNvPr>
              <p:cNvSpPr txBox="1"/>
              <p:nvPr/>
            </p:nvSpPr>
            <p:spPr>
              <a:xfrm>
                <a:off x="775815" y="38304"/>
                <a:ext cx="1944292" cy="11382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000" b="1" kern="1200" dirty="0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AC18FF0-31C3-C74C-ADFF-637406244E33}"/>
              </a:ext>
            </a:extLst>
          </p:cNvPr>
          <p:cNvGrpSpPr/>
          <p:nvPr/>
        </p:nvGrpSpPr>
        <p:grpSpPr>
          <a:xfrm>
            <a:off x="5037388" y="238573"/>
            <a:ext cx="2098699" cy="1937315"/>
            <a:chOff x="2795811" y="167530"/>
            <a:chExt cx="2098699" cy="193731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1C536D7-F2E2-A348-99D5-AA6E9B7FF0E0}"/>
                </a:ext>
              </a:extLst>
            </p:cNvPr>
            <p:cNvGrpSpPr/>
            <p:nvPr/>
          </p:nvGrpSpPr>
          <p:grpSpPr>
            <a:xfrm>
              <a:off x="2843980" y="167530"/>
              <a:ext cx="2015116" cy="1937315"/>
              <a:chOff x="6100612" y="3025566"/>
              <a:chExt cx="2015116" cy="1209069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C1D6C105-9D29-4A49-A302-B8CD347A9B48}"/>
                  </a:ext>
                </a:extLst>
              </p:cNvPr>
              <p:cNvSpPr/>
              <p:nvPr/>
            </p:nvSpPr>
            <p:spPr>
              <a:xfrm>
                <a:off x="6100612" y="3025566"/>
                <a:ext cx="2015116" cy="120906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Rounded Rectangle 4">
                <a:extLst>
                  <a:ext uri="{FF2B5EF4-FFF2-40B4-BE49-F238E27FC236}">
                    <a16:creationId xmlns:a16="http://schemas.microsoft.com/office/drawing/2014/main" id="{80655A1B-22DE-BD44-9F36-85A981013D0D}"/>
                  </a:ext>
                </a:extLst>
              </p:cNvPr>
              <p:cNvSpPr txBox="1"/>
              <p:nvPr/>
            </p:nvSpPr>
            <p:spPr>
              <a:xfrm>
                <a:off x="6136024" y="3060978"/>
                <a:ext cx="1944292" cy="113824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2000" b="1" kern="1200" dirty="0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BF2AE9D-083B-2745-9BC9-07DD0BF1C592}"/>
                </a:ext>
              </a:extLst>
            </p:cNvPr>
            <p:cNvSpPr txBox="1"/>
            <p:nvPr/>
          </p:nvSpPr>
          <p:spPr>
            <a:xfrm rot="5400000">
              <a:off x="2228700" y="994243"/>
              <a:ext cx="150355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Master Server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9271FC6-69ED-A342-AFC7-E064D3E1A227}"/>
                </a:ext>
              </a:extLst>
            </p:cNvPr>
            <p:cNvSpPr txBox="1"/>
            <p:nvPr/>
          </p:nvSpPr>
          <p:spPr>
            <a:xfrm rot="16200000">
              <a:off x="3935465" y="1007426"/>
              <a:ext cx="154875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worker Server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5735B7B-05B0-104F-8D98-858427D57CF9}"/>
                </a:ext>
              </a:extLst>
            </p:cNvPr>
            <p:cNvSpPr txBox="1"/>
            <p:nvPr/>
          </p:nvSpPr>
          <p:spPr>
            <a:xfrm>
              <a:off x="3256534" y="224271"/>
              <a:ext cx="1069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TF Server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581539F-EBBB-9344-88A0-BA17232D96C6}"/>
                </a:ext>
              </a:extLst>
            </p:cNvPr>
            <p:cNvSpPr txBox="1"/>
            <p:nvPr/>
          </p:nvSpPr>
          <p:spPr>
            <a:xfrm>
              <a:off x="3272612" y="477063"/>
              <a:ext cx="9396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</a:rPr>
                <a:t>Tf.train.server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64239A9-F70A-EF48-93E7-32244CFA55AC}"/>
              </a:ext>
            </a:extLst>
          </p:cNvPr>
          <p:cNvCxnSpPr>
            <a:cxnSpLocks/>
          </p:cNvCxnSpPr>
          <p:nvPr/>
        </p:nvCxnSpPr>
        <p:spPr>
          <a:xfrm flipH="1">
            <a:off x="4325994" y="3998514"/>
            <a:ext cx="1139711" cy="746715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FBD1468-F036-B548-ABB1-EB776522EAE2}"/>
              </a:ext>
            </a:extLst>
          </p:cNvPr>
          <p:cNvCxnSpPr>
            <a:cxnSpLocks/>
          </p:cNvCxnSpPr>
          <p:nvPr/>
        </p:nvCxnSpPr>
        <p:spPr>
          <a:xfrm>
            <a:off x="6749500" y="3979322"/>
            <a:ext cx="1491347" cy="760923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A9B6673-2454-054E-A73E-AF11B9C92E04}"/>
              </a:ext>
            </a:extLst>
          </p:cNvPr>
          <p:cNvCxnSpPr/>
          <p:nvPr/>
        </p:nvCxnSpPr>
        <p:spPr>
          <a:xfrm flipV="1">
            <a:off x="4623578" y="4004451"/>
            <a:ext cx="1142337" cy="79253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175BC07-CFDC-4949-A9F9-614EB20E4B90}"/>
              </a:ext>
            </a:extLst>
          </p:cNvPr>
          <p:cNvCxnSpPr>
            <a:cxnSpLocks/>
          </p:cNvCxnSpPr>
          <p:nvPr/>
        </p:nvCxnSpPr>
        <p:spPr>
          <a:xfrm flipH="1" flipV="1">
            <a:off x="6518303" y="4039769"/>
            <a:ext cx="1235569" cy="641997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29A086C-E069-4B4A-9A25-054CA655BE28}"/>
              </a:ext>
            </a:extLst>
          </p:cNvPr>
          <p:cNvSpPr txBox="1"/>
          <p:nvPr/>
        </p:nvSpPr>
        <p:spPr>
          <a:xfrm>
            <a:off x="3533713" y="5784042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Task workers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A834666-B31C-F446-8680-96B7EF66ADE2}"/>
              </a:ext>
            </a:extLst>
          </p:cNvPr>
          <p:cNvSpPr txBox="1"/>
          <p:nvPr/>
        </p:nvSpPr>
        <p:spPr>
          <a:xfrm>
            <a:off x="7792249" y="5729642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Task workers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B9B296D-238E-594D-A569-4C076DB8A8E9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6158280" y="2232629"/>
            <a:ext cx="0" cy="413450"/>
          </a:xfrm>
          <a:prstGeom prst="straightConnector1">
            <a:avLst/>
          </a:prstGeom>
          <a:ln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036C456F-8E49-B44F-AB71-8DAB5AC574CC}"/>
              </a:ext>
            </a:extLst>
          </p:cNvPr>
          <p:cNvCxnSpPr>
            <a:stCxn id="65" idx="2"/>
            <a:endCxn id="24" idx="0"/>
          </p:cNvCxnSpPr>
          <p:nvPr/>
        </p:nvCxnSpPr>
        <p:spPr>
          <a:xfrm rot="10800000" flipV="1">
            <a:off x="4066376" y="1249953"/>
            <a:ext cx="971013" cy="3547034"/>
          </a:xfrm>
          <a:prstGeom prst="curvedConnector2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627939CF-27A3-CA48-ABFE-4AC064157926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7136087" y="1263135"/>
            <a:ext cx="1360034" cy="3519772"/>
          </a:xfrm>
          <a:prstGeom prst="curvedConnector2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025F8B66-A4C6-784B-A790-A47CBB3945AD}"/>
              </a:ext>
            </a:extLst>
          </p:cNvPr>
          <p:cNvSpPr txBox="1"/>
          <p:nvPr/>
        </p:nvSpPr>
        <p:spPr>
          <a:xfrm>
            <a:off x="4842462" y="4007442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E86E4D8-510A-0E42-98C0-E270C9171ED2}"/>
              </a:ext>
            </a:extLst>
          </p:cNvPr>
          <p:cNvSpPr txBox="1"/>
          <p:nvPr/>
        </p:nvSpPr>
        <p:spPr>
          <a:xfrm>
            <a:off x="7049710" y="4004078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31D9A86-7E36-BC45-ACE7-79C80046542A}"/>
              </a:ext>
            </a:extLst>
          </p:cNvPr>
          <p:cNvSpPr txBox="1"/>
          <p:nvPr/>
        </p:nvSpPr>
        <p:spPr>
          <a:xfrm>
            <a:off x="7972292" y="4378877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 n-1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1BFD0AD-10D5-4745-A96C-80F6544DFDFC}"/>
              </a:ext>
            </a:extLst>
          </p:cNvPr>
          <p:cNvSpPr txBox="1"/>
          <p:nvPr/>
        </p:nvSpPr>
        <p:spPr>
          <a:xfrm>
            <a:off x="4193913" y="4395687"/>
            <a:ext cx="480039" cy="28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F61680F-C9B5-BA4A-BD43-30BE12FD80DC}"/>
              </a:ext>
            </a:extLst>
          </p:cNvPr>
          <p:cNvSpPr txBox="1"/>
          <p:nvPr/>
        </p:nvSpPr>
        <p:spPr>
          <a:xfrm>
            <a:off x="4996338" y="2284167"/>
            <a:ext cx="24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Job n: parameter server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0A2FBB4-EC9D-5F4D-A112-D55A7637C6BA}"/>
              </a:ext>
            </a:extLst>
          </p:cNvPr>
          <p:cNvSpPr txBox="1"/>
          <p:nvPr/>
        </p:nvSpPr>
        <p:spPr>
          <a:xfrm>
            <a:off x="2948508" y="6025227"/>
            <a:ext cx="211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Job 0: Model Replica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41B5CF3-A679-014D-85FA-5AA88CEBFA3E}"/>
              </a:ext>
            </a:extLst>
          </p:cNvPr>
          <p:cNvSpPr txBox="1"/>
          <p:nvPr/>
        </p:nvSpPr>
        <p:spPr>
          <a:xfrm>
            <a:off x="7002146" y="6057604"/>
            <a:ext cx="211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Job 1: Model Replica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3617A64-A10A-6444-895F-16903C3DE328}"/>
              </a:ext>
            </a:extLst>
          </p:cNvPr>
          <p:cNvSpPr txBox="1"/>
          <p:nvPr/>
        </p:nvSpPr>
        <p:spPr>
          <a:xfrm>
            <a:off x="2508179" y="375064"/>
            <a:ext cx="1121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3C1D"/>
                </a:solidFill>
              </a:rPr>
              <a:t>TF Cluster</a:t>
            </a:r>
          </a:p>
        </p:txBody>
      </p:sp>
    </p:spTree>
    <p:extLst>
      <p:ext uri="{BB962C8B-B14F-4D97-AF65-F5344CB8AC3E}">
        <p14:creationId xmlns:p14="http://schemas.microsoft.com/office/powerpoint/2010/main" val="3172532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BE3605-B286-6F46-9EC8-8778BCE0C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471299"/>
              </p:ext>
            </p:extLst>
          </p:nvPr>
        </p:nvGraphicFramePr>
        <p:xfrm>
          <a:off x="2653102" y="2134399"/>
          <a:ext cx="5524740" cy="2230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784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0388C33E-EFA2-244D-9D19-E8430EC94369}"/>
              </a:ext>
            </a:extLst>
          </p:cNvPr>
          <p:cNvSpPr/>
          <p:nvPr/>
        </p:nvSpPr>
        <p:spPr>
          <a:xfrm>
            <a:off x="204511" y="2107822"/>
            <a:ext cx="4643534" cy="3936789"/>
          </a:xfrm>
          <a:prstGeom prst="roundRect">
            <a:avLst/>
          </a:prstGeom>
          <a:ln w="635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33B20B5-A391-3443-8DFD-936BF20C55B5}"/>
              </a:ext>
            </a:extLst>
          </p:cNvPr>
          <p:cNvSpPr/>
          <p:nvPr/>
        </p:nvSpPr>
        <p:spPr>
          <a:xfrm>
            <a:off x="802429" y="191137"/>
            <a:ext cx="3209027" cy="1587261"/>
          </a:xfrm>
          <a:prstGeom prst="roundRect">
            <a:avLst/>
          </a:prstGeom>
          <a:ln w="635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1162B-5980-BE43-89C5-FD6E2EEAACB5}"/>
              </a:ext>
            </a:extLst>
          </p:cNvPr>
          <p:cNvGrpSpPr/>
          <p:nvPr/>
        </p:nvGrpSpPr>
        <p:grpSpPr>
          <a:xfrm>
            <a:off x="1462784" y="712034"/>
            <a:ext cx="1824218" cy="687454"/>
            <a:chOff x="740403" y="2892"/>
            <a:chExt cx="2015116" cy="1209069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69B4A24-3D82-604A-830E-5B5A6DDA19EC}"/>
                </a:ext>
              </a:extLst>
            </p:cNvPr>
            <p:cNvSpPr/>
            <p:nvPr/>
          </p:nvSpPr>
          <p:spPr>
            <a:xfrm>
              <a:off x="740403" y="2892"/>
              <a:ext cx="2015116" cy="120906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92539416-BCF9-2D4F-871F-4CF9D790AA4A}"/>
                </a:ext>
              </a:extLst>
            </p:cNvPr>
            <p:cNvSpPr txBox="1"/>
            <p:nvPr/>
          </p:nvSpPr>
          <p:spPr>
            <a:xfrm>
              <a:off x="775815" y="38304"/>
              <a:ext cx="1944292" cy="1138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Model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EB7C4-CFE7-274E-AFF5-14D115084B1C}"/>
              </a:ext>
            </a:extLst>
          </p:cNvPr>
          <p:cNvGrpSpPr/>
          <p:nvPr/>
        </p:nvGrpSpPr>
        <p:grpSpPr>
          <a:xfrm>
            <a:off x="1685639" y="2409888"/>
            <a:ext cx="1824218" cy="780443"/>
            <a:chOff x="740403" y="1514229"/>
            <a:chExt cx="2015116" cy="1209069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F763366-143B-BA4D-A09D-6ABE17CC3D3A}"/>
                </a:ext>
              </a:extLst>
            </p:cNvPr>
            <p:cNvSpPr/>
            <p:nvPr/>
          </p:nvSpPr>
          <p:spPr>
            <a:xfrm>
              <a:off x="740403" y="1514229"/>
              <a:ext cx="2015116" cy="120906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6">
              <a:extLst>
                <a:ext uri="{FF2B5EF4-FFF2-40B4-BE49-F238E27FC236}">
                  <a16:creationId xmlns:a16="http://schemas.microsoft.com/office/drawing/2014/main" id="{B53F71C0-DB50-B64D-AE44-8EF5AF0BE13B}"/>
                </a:ext>
              </a:extLst>
            </p:cNvPr>
            <p:cNvSpPr txBox="1"/>
            <p:nvPr/>
          </p:nvSpPr>
          <p:spPr>
            <a:xfrm>
              <a:off x="775815" y="1549641"/>
              <a:ext cx="1944292" cy="1138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Transform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D48E72-3628-3044-BC6B-34FD9B2DF1AC}"/>
              </a:ext>
            </a:extLst>
          </p:cNvPr>
          <p:cNvGrpSpPr/>
          <p:nvPr/>
        </p:nvGrpSpPr>
        <p:grpSpPr>
          <a:xfrm>
            <a:off x="325281" y="4994363"/>
            <a:ext cx="1824218" cy="760348"/>
            <a:chOff x="740403" y="3025566"/>
            <a:chExt cx="2015116" cy="120906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6AD36F0-4600-9C4F-8438-4788EF9B8FB8}"/>
                </a:ext>
              </a:extLst>
            </p:cNvPr>
            <p:cNvSpPr/>
            <p:nvPr/>
          </p:nvSpPr>
          <p:spPr>
            <a:xfrm>
              <a:off x="740403" y="3025566"/>
              <a:ext cx="2015116" cy="120906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8">
              <a:extLst>
                <a:ext uri="{FF2B5EF4-FFF2-40B4-BE49-F238E27FC236}">
                  <a16:creationId xmlns:a16="http://schemas.microsoft.com/office/drawing/2014/main" id="{F39B886B-7FB2-514A-A153-159796E48E3E}"/>
                </a:ext>
              </a:extLst>
            </p:cNvPr>
            <p:cNvSpPr txBox="1"/>
            <p:nvPr/>
          </p:nvSpPr>
          <p:spPr>
            <a:xfrm>
              <a:off x="775815" y="3060978"/>
              <a:ext cx="1944292" cy="1138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Router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4E600F-E85F-AD41-9556-E11A53F82722}"/>
              </a:ext>
            </a:extLst>
          </p:cNvPr>
          <p:cNvGrpSpPr/>
          <p:nvPr/>
        </p:nvGrpSpPr>
        <p:grpSpPr>
          <a:xfrm>
            <a:off x="2864283" y="4993459"/>
            <a:ext cx="1824218" cy="786138"/>
            <a:chOff x="3420508" y="4536903"/>
            <a:chExt cx="2015116" cy="120906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7CEC51B-B8D4-8241-BCB2-1B104F0F5362}"/>
                </a:ext>
              </a:extLst>
            </p:cNvPr>
            <p:cNvSpPr/>
            <p:nvPr/>
          </p:nvSpPr>
          <p:spPr>
            <a:xfrm>
              <a:off x="3420508" y="4536903"/>
              <a:ext cx="2015116" cy="120906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12">
              <a:extLst>
                <a:ext uri="{FF2B5EF4-FFF2-40B4-BE49-F238E27FC236}">
                  <a16:creationId xmlns:a16="http://schemas.microsoft.com/office/drawing/2014/main" id="{F8CB4D07-10F1-5648-92AD-ADDE7895F39A}"/>
                </a:ext>
              </a:extLst>
            </p:cNvPr>
            <p:cNvSpPr txBox="1"/>
            <p:nvPr/>
          </p:nvSpPr>
          <p:spPr>
            <a:xfrm>
              <a:off x="3455920" y="4572315"/>
              <a:ext cx="1944292" cy="1138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Model</a:t>
              </a:r>
            </a:p>
          </p:txBody>
        </p:sp>
      </p:grpSp>
      <p:sp>
        <p:nvSpPr>
          <p:cNvPr id="31" name="Document 30">
            <a:extLst>
              <a:ext uri="{FF2B5EF4-FFF2-40B4-BE49-F238E27FC236}">
                <a16:creationId xmlns:a16="http://schemas.microsoft.com/office/drawing/2014/main" id="{30A76922-07DA-114D-92AC-F27571C27932}"/>
              </a:ext>
            </a:extLst>
          </p:cNvPr>
          <p:cNvSpPr/>
          <p:nvPr/>
        </p:nvSpPr>
        <p:spPr>
          <a:xfrm>
            <a:off x="1608294" y="3568529"/>
            <a:ext cx="1978909" cy="842847"/>
          </a:xfrm>
          <a:prstGeom prst="flowChartDocumen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E5D65BE-26A3-004A-B022-791EE841DE64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597749" y="3178151"/>
            <a:ext cx="0" cy="39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432905E9-1C1D-3248-89F3-D822B1756362}"/>
              </a:ext>
            </a:extLst>
          </p:cNvPr>
          <p:cNvCxnSpPr>
            <a:cxnSpLocks/>
            <a:stCxn id="31" idx="2"/>
            <a:endCxn id="19" idx="0"/>
          </p:cNvCxnSpPr>
          <p:nvPr/>
        </p:nvCxnSpPr>
        <p:spPr>
          <a:xfrm rot="5400000">
            <a:off x="1598216" y="3994829"/>
            <a:ext cx="638709" cy="13603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4EB8A5BB-CB18-374E-AA8B-0C7E9A493FEB}"/>
              </a:ext>
            </a:extLst>
          </p:cNvPr>
          <p:cNvCxnSpPr>
            <a:cxnSpLocks/>
            <a:stCxn id="31" idx="2"/>
            <a:endCxn id="16" idx="0"/>
          </p:cNvCxnSpPr>
          <p:nvPr/>
        </p:nvCxnSpPr>
        <p:spPr>
          <a:xfrm rot="16200000" flipH="1">
            <a:off x="2856655" y="4096747"/>
            <a:ext cx="660830" cy="11786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B24A74-3DCC-AD44-A7B1-16D1117F49C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2374893" y="191137"/>
            <a:ext cx="0" cy="541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DFFE6F6-29C6-8D40-A5A8-CFD41CA447C5}"/>
              </a:ext>
            </a:extLst>
          </p:cNvPr>
          <p:cNvCxnSpPr>
            <a:cxnSpLocks/>
          </p:cNvCxnSpPr>
          <p:nvPr/>
        </p:nvCxnSpPr>
        <p:spPr>
          <a:xfrm>
            <a:off x="2597747" y="2062119"/>
            <a:ext cx="0" cy="370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7D6FE20-DD7D-0349-9C38-B6C949750E92}"/>
              </a:ext>
            </a:extLst>
          </p:cNvPr>
          <p:cNvSpPr/>
          <p:nvPr/>
        </p:nvSpPr>
        <p:spPr>
          <a:xfrm>
            <a:off x="5613355" y="396815"/>
            <a:ext cx="6273846" cy="5934974"/>
          </a:xfrm>
          <a:prstGeom prst="roundRect">
            <a:avLst/>
          </a:prstGeom>
          <a:ln w="6350"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479B1D6-4525-E341-B162-CA07890D3BF2}"/>
              </a:ext>
            </a:extLst>
          </p:cNvPr>
          <p:cNvGrpSpPr/>
          <p:nvPr/>
        </p:nvGrpSpPr>
        <p:grpSpPr>
          <a:xfrm>
            <a:off x="7883405" y="665539"/>
            <a:ext cx="1824218" cy="780443"/>
            <a:chOff x="740403" y="1514229"/>
            <a:chExt cx="2015116" cy="120906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8C09F2BF-F52F-AE42-B1C2-DC7D4A1F85C7}"/>
                </a:ext>
              </a:extLst>
            </p:cNvPr>
            <p:cNvSpPr/>
            <p:nvPr/>
          </p:nvSpPr>
          <p:spPr>
            <a:xfrm>
              <a:off x="740403" y="1514229"/>
              <a:ext cx="2015116" cy="120906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Rounded Rectangle 6">
              <a:extLst>
                <a:ext uri="{FF2B5EF4-FFF2-40B4-BE49-F238E27FC236}">
                  <a16:creationId xmlns:a16="http://schemas.microsoft.com/office/drawing/2014/main" id="{4E52E3B4-1081-E846-8139-CB66281C081D}"/>
                </a:ext>
              </a:extLst>
            </p:cNvPr>
            <p:cNvSpPr txBox="1"/>
            <p:nvPr/>
          </p:nvSpPr>
          <p:spPr>
            <a:xfrm>
              <a:off x="775815" y="1549641"/>
              <a:ext cx="1944292" cy="1138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Transform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D705B06-8F61-F641-8E7D-F0560B16DD21}"/>
              </a:ext>
            </a:extLst>
          </p:cNvPr>
          <p:cNvGrpSpPr/>
          <p:nvPr/>
        </p:nvGrpSpPr>
        <p:grpSpPr>
          <a:xfrm>
            <a:off x="5999479" y="5006354"/>
            <a:ext cx="1824218" cy="760348"/>
            <a:chOff x="740403" y="3025566"/>
            <a:chExt cx="2015116" cy="1209069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51825702-1541-C84A-8CDF-E363AE8D6FFA}"/>
                </a:ext>
              </a:extLst>
            </p:cNvPr>
            <p:cNvSpPr/>
            <p:nvPr/>
          </p:nvSpPr>
          <p:spPr>
            <a:xfrm>
              <a:off x="740403" y="3025566"/>
              <a:ext cx="2015116" cy="120906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6" name="Rounded Rectangle 8">
              <a:extLst>
                <a:ext uri="{FF2B5EF4-FFF2-40B4-BE49-F238E27FC236}">
                  <a16:creationId xmlns:a16="http://schemas.microsoft.com/office/drawing/2014/main" id="{CEBDC52F-946D-BF41-A536-BC9528F6DEBD}"/>
                </a:ext>
              </a:extLst>
            </p:cNvPr>
            <p:cNvSpPr txBox="1"/>
            <p:nvPr/>
          </p:nvSpPr>
          <p:spPr>
            <a:xfrm>
              <a:off x="775815" y="3060978"/>
              <a:ext cx="1944292" cy="1138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Router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C682326-8BED-9B4A-9F85-3C87914DBB19}"/>
              </a:ext>
            </a:extLst>
          </p:cNvPr>
          <p:cNvGrpSpPr/>
          <p:nvPr/>
        </p:nvGrpSpPr>
        <p:grpSpPr>
          <a:xfrm>
            <a:off x="7915462" y="5010611"/>
            <a:ext cx="1824218" cy="786138"/>
            <a:chOff x="3420508" y="4536903"/>
            <a:chExt cx="2015116" cy="1209069"/>
          </a:xfrm>
        </p:grpSpPr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35593F02-63C5-B546-8852-E21D6EA80F34}"/>
                </a:ext>
              </a:extLst>
            </p:cNvPr>
            <p:cNvSpPr/>
            <p:nvPr/>
          </p:nvSpPr>
          <p:spPr>
            <a:xfrm>
              <a:off x="3420508" y="4536903"/>
              <a:ext cx="2015116" cy="120906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Rounded Rectangle 12">
              <a:extLst>
                <a:ext uri="{FF2B5EF4-FFF2-40B4-BE49-F238E27FC236}">
                  <a16:creationId xmlns:a16="http://schemas.microsoft.com/office/drawing/2014/main" id="{47F82977-E817-7444-B47C-EC204FBEF616}"/>
                </a:ext>
              </a:extLst>
            </p:cNvPr>
            <p:cNvSpPr txBox="1"/>
            <p:nvPr/>
          </p:nvSpPr>
          <p:spPr>
            <a:xfrm>
              <a:off x="3455919" y="4572315"/>
              <a:ext cx="1944292" cy="1138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Model</a:t>
              </a:r>
            </a:p>
          </p:txBody>
        </p:sp>
      </p:grpSp>
      <p:sp>
        <p:nvSpPr>
          <p:cNvPr id="90" name="Document 89">
            <a:extLst>
              <a:ext uri="{FF2B5EF4-FFF2-40B4-BE49-F238E27FC236}">
                <a16:creationId xmlns:a16="http://schemas.microsoft.com/office/drawing/2014/main" id="{07E213B9-E147-6140-89A3-EB3B228C87AC}"/>
              </a:ext>
            </a:extLst>
          </p:cNvPr>
          <p:cNvSpPr/>
          <p:nvPr/>
        </p:nvSpPr>
        <p:spPr>
          <a:xfrm>
            <a:off x="7885708" y="1837738"/>
            <a:ext cx="1978909" cy="842847"/>
          </a:xfrm>
          <a:prstGeom prst="flowChartDocument">
            <a:avLst/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8F71B0A-26F9-C64B-9DC1-2ABEAF420053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8875163" y="1447360"/>
            <a:ext cx="0" cy="39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D95FB7C7-D42A-4745-BCFD-515E2DDB4C43}"/>
              </a:ext>
            </a:extLst>
          </p:cNvPr>
          <p:cNvCxnSpPr>
            <a:cxnSpLocks/>
            <a:stCxn id="108" idx="2"/>
            <a:endCxn id="85" idx="0"/>
          </p:cNvCxnSpPr>
          <p:nvPr/>
        </p:nvCxnSpPr>
        <p:spPr>
          <a:xfrm rot="5400000">
            <a:off x="7436547" y="3656570"/>
            <a:ext cx="824825" cy="1874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>
            <a:extLst>
              <a:ext uri="{FF2B5EF4-FFF2-40B4-BE49-F238E27FC236}">
                <a16:creationId xmlns:a16="http://schemas.microsoft.com/office/drawing/2014/main" id="{777B5D31-3781-2248-B1CD-0E9D2E8DA727}"/>
              </a:ext>
            </a:extLst>
          </p:cNvPr>
          <p:cNvCxnSpPr>
            <a:cxnSpLocks/>
          </p:cNvCxnSpPr>
          <p:nvPr/>
        </p:nvCxnSpPr>
        <p:spPr>
          <a:xfrm rot="5400000">
            <a:off x="8368770" y="4626591"/>
            <a:ext cx="814086" cy="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64182EA-E85F-7142-946B-DEE11C85A93E}"/>
              </a:ext>
            </a:extLst>
          </p:cNvPr>
          <p:cNvGrpSpPr/>
          <p:nvPr/>
        </p:nvGrpSpPr>
        <p:grpSpPr>
          <a:xfrm>
            <a:off x="7778772" y="3494865"/>
            <a:ext cx="2015116" cy="707383"/>
            <a:chOff x="6100612" y="2892"/>
            <a:chExt cx="2015116" cy="1209069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E142EA1E-DED1-FE4B-BB39-4C44426CA335}"/>
                </a:ext>
              </a:extLst>
            </p:cNvPr>
            <p:cNvSpPr/>
            <p:nvPr/>
          </p:nvSpPr>
          <p:spPr>
            <a:xfrm>
              <a:off x="6100612" y="2892"/>
              <a:ext cx="2015116" cy="120906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Rounded Rectangle 4">
              <a:extLst>
                <a:ext uri="{FF2B5EF4-FFF2-40B4-BE49-F238E27FC236}">
                  <a16:creationId xmlns:a16="http://schemas.microsoft.com/office/drawing/2014/main" id="{F3226227-E1A8-9D49-9E2C-95936D43432D}"/>
                </a:ext>
              </a:extLst>
            </p:cNvPr>
            <p:cNvSpPr txBox="1"/>
            <p:nvPr/>
          </p:nvSpPr>
          <p:spPr>
            <a:xfrm>
              <a:off x="6136024" y="38304"/>
              <a:ext cx="1944292" cy="1138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Combiner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9AC5FD6-2BE1-CD47-957B-8A43A677DA03}"/>
              </a:ext>
            </a:extLst>
          </p:cNvPr>
          <p:cNvGrpSpPr/>
          <p:nvPr/>
        </p:nvGrpSpPr>
        <p:grpSpPr>
          <a:xfrm>
            <a:off x="9812858" y="5059953"/>
            <a:ext cx="1824218" cy="687454"/>
            <a:chOff x="740403" y="2892"/>
            <a:chExt cx="2015116" cy="1209069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880840AF-832B-024E-8FFB-4EBBD65B9EAE}"/>
                </a:ext>
              </a:extLst>
            </p:cNvPr>
            <p:cNvSpPr/>
            <p:nvPr/>
          </p:nvSpPr>
          <p:spPr>
            <a:xfrm>
              <a:off x="740403" y="2892"/>
              <a:ext cx="2015116" cy="1209069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Rounded Rectangle 4">
              <a:extLst>
                <a:ext uri="{FF2B5EF4-FFF2-40B4-BE49-F238E27FC236}">
                  <a16:creationId xmlns:a16="http://schemas.microsoft.com/office/drawing/2014/main" id="{132B6F4F-6A6D-1D4C-873F-A20D9360A961}"/>
                </a:ext>
              </a:extLst>
            </p:cNvPr>
            <p:cNvSpPr txBox="1"/>
            <p:nvPr/>
          </p:nvSpPr>
          <p:spPr>
            <a:xfrm>
              <a:off x="775814" y="38305"/>
              <a:ext cx="1944292" cy="11382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/>
                <a:t>Model</a:t>
              </a:r>
            </a:p>
          </p:txBody>
        </p:sp>
      </p:grpSp>
      <p:cxnSp>
        <p:nvCxnSpPr>
          <p:cNvPr id="114" name="Curved Connector 113">
            <a:extLst>
              <a:ext uri="{FF2B5EF4-FFF2-40B4-BE49-F238E27FC236}">
                <a16:creationId xmlns:a16="http://schemas.microsoft.com/office/drawing/2014/main" id="{1AAE0597-D5DB-BA4F-B93F-732703B2BEDE}"/>
              </a:ext>
            </a:extLst>
          </p:cNvPr>
          <p:cNvCxnSpPr>
            <a:cxnSpLocks/>
            <a:stCxn id="107" idx="2"/>
            <a:endCxn id="111" idx="0"/>
          </p:cNvCxnSpPr>
          <p:nvPr/>
        </p:nvCxnSpPr>
        <p:spPr>
          <a:xfrm rot="16200000" flipH="1">
            <a:off x="9316728" y="3671850"/>
            <a:ext cx="877840" cy="19386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6169EB1-98AC-E64D-ADE8-F65E4C009804}"/>
              </a:ext>
            </a:extLst>
          </p:cNvPr>
          <p:cNvCxnSpPr>
            <a:cxnSpLocks/>
          </p:cNvCxnSpPr>
          <p:nvPr/>
        </p:nvCxnSpPr>
        <p:spPr>
          <a:xfrm>
            <a:off x="8844990" y="2680585"/>
            <a:ext cx="0" cy="81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056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119</Words>
  <Application>Microsoft Macintosh PowerPoint</Application>
  <PresentationFormat>Widescreen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Natarajan, Jayaradha</dc:creator>
  <cp:lastModifiedBy>Natarajan, Jayaradha</cp:lastModifiedBy>
  <cp:revision>24</cp:revision>
  <dcterms:created xsi:type="dcterms:W3CDTF">2018-10-18T21:52:55Z</dcterms:created>
  <dcterms:modified xsi:type="dcterms:W3CDTF">2018-10-20T05:52:50Z</dcterms:modified>
</cp:coreProperties>
</file>